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1"/>
    <p:sldMasterId id="2147483659" r:id="rId2"/>
    <p:sldMasterId id="2147483657" r:id="rId3"/>
    <p:sldMasterId id="2147483653" r:id="rId4"/>
  </p:sldMasterIdLst>
  <p:notesMasterIdLst>
    <p:notesMasterId r:id="rId6"/>
  </p:notesMasterIdLst>
  <p:handoutMasterIdLst>
    <p:handoutMasterId r:id="rId7"/>
  </p:handoutMasterIdLst>
  <p:sldIdLst>
    <p:sldId id="258" r:id="rId5"/>
  </p:sldIdLst>
  <p:sldSz cx="43891200" cy="32918400"/>
  <p:notesSz cx="6858000" cy="9144000"/>
  <p:defaultTextStyle>
    <a:defPPr>
      <a:defRPr lang="en-US"/>
    </a:defPPr>
    <a:lvl1pPr marL="0" algn="l" defTabSz="4388900" rtl="0" eaLnBrk="1" latinLnBrk="0" hangingPunct="1">
      <a:defRPr sz="8600" kern="1200">
        <a:solidFill>
          <a:schemeClr val="tx1"/>
        </a:solidFill>
        <a:latin typeface="+mn-lt"/>
        <a:ea typeface="+mn-ea"/>
        <a:cs typeface="+mn-cs"/>
      </a:defRPr>
    </a:lvl1pPr>
    <a:lvl2pPr marL="2194451" algn="l" defTabSz="4388900" rtl="0" eaLnBrk="1" latinLnBrk="0" hangingPunct="1">
      <a:defRPr sz="8600" kern="1200">
        <a:solidFill>
          <a:schemeClr val="tx1"/>
        </a:solidFill>
        <a:latin typeface="+mn-lt"/>
        <a:ea typeface="+mn-ea"/>
        <a:cs typeface="+mn-cs"/>
      </a:defRPr>
    </a:lvl2pPr>
    <a:lvl3pPr marL="4388900" algn="l" defTabSz="4388900" rtl="0" eaLnBrk="1" latinLnBrk="0" hangingPunct="1">
      <a:defRPr sz="8600" kern="1200">
        <a:solidFill>
          <a:schemeClr val="tx1"/>
        </a:solidFill>
        <a:latin typeface="+mn-lt"/>
        <a:ea typeface="+mn-ea"/>
        <a:cs typeface="+mn-cs"/>
      </a:defRPr>
    </a:lvl3pPr>
    <a:lvl4pPr marL="6583351" algn="l" defTabSz="4388900" rtl="0" eaLnBrk="1" latinLnBrk="0" hangingPunct="1">
      <a:defRPr sz="8600" kern="1200">
        <a:solidFill>
          <a:schemeClr val="tx1"/>
        </a:solidFill>
        <a:latin typeface="+mn-lt"/>
        <a:ea typeface="+mn-ea"/>
        <a:cs typeface="+mn-cs"/>
      </a:defRPr>
    </a:lvl4pPr>
    <a:lvl5pPr marL="8777801" algn="l" defTabSz="4388900" rtl="0" eaLnBrk="1" latinLnBrk="0" hangingPunct="1">
      <a:defRPr sz="8600" kern="1200">
        <a:solidFill>
          <a:schemeClr val="tx1"/>
        </a:solidFill>
        <a:latin typeface="+mn-lt"/>
        <a:ea typeface="+mn-ea"/>
        <a:cs typeface="+mn-cs"/>
      </a:defRPr>
    </a:lvl5pPr>
    <a:lvl6pPr marL="10972252" algn="l" defTabSz="4388900" rtl="0" eaLnBrk="1" latinLnBrk="0" hangingPunct="1">
      <a:defRPr sz="8600" kern="1200">
        <a:solidFill>
          <a:schemeClr val="tx1"/>
        </a:solidFill>
        <a:latin typeface="+mn-lt"/>
        <a:ea typeface="+mn-ea"/>
        <a:cs typeface="+mn-cs"/>
      </a:defRPr>
    </a:lvl6pPr>
    <a:lvl7pPr marL="13166703" algn="l" defTabSz="4388900" rtl="0" eaLnBrk="1" latinLnBrk="0" hangingPunct="1">
      <a:defRPr sz="8600" kern="1200">
        <a:solidFill>
          <a:schemeClr val="tx1"/>
        </a:solidFill>
        <a:latin typeface="+mn-lt"/>
        <a:ea typeface="+mn-ea"/>
        <a:cs typeface="+mn-cs"/>
      </a:defRPr>
    </a:lvl7pPr>
    <a:lvl8pPr marL="15361152" algn="l" defTabSz="4388900" rtl="0" eaLnBrk="1" latinLnBrk="0" hangingPunct="1">
      <a:defRPr sz="8600" kern="1200">
        <a:solidFill>
          <a:schemeClr val="tx1"/>
        </a:solidFill>
        <a:latin typeface="+mn-lt"/>
        <a:ea typeface="+mn-ea"/>
        <a:cs typeface="+mn-cs"/>
      </a:defRPr>
    </a:lvl8pPr>
    <a:lvl9pPr marL="17555603" algn="l" defTabSz="4388900" rtl="0" eaLnBrk="1" latinLnBrk="0" hangingPunct="1">
      <a:defRPr sz="86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318">
          <p15:clr>
            <a:srgbClr val="A4A3A4"/>
          </p15:clr>
        </p15:guide>
        <p15:guide id="2" orient="horz" pos="288">
          <p15:clr>
            <a:srgbClr val="A4A3A4"/>
          </p15:clr>
        </p15:guide>
        <p15:guide id="3" orient="horz" pos="20160">
          <p15:clr>
            <a:srgbClr val="A4A3A4"/>
          </p15:clr>
        </p15:guide>
        <p15:guide id="4" orient="horz">
          <p15:clr>
            <a:srgbClr val="A4A3A4"/>
          </p15:clr>
        </p15:guide>
        <p15:guide id="5" pos="581">
          <p15:clr>
            <a:srgbClr val="A4A3A4"/>
          </p15:clr>
        </p15:guide>
        <p15:guide id="6" pos="27069">
          <p15:clr>
            <a:srgbClr val="A4A3A4"/>
          </p15:clr>
        </p15:guide>
        <p15:guide id="7" pos="245">
          <p15:clr>
            <a:srgbClr val="A4A3A4"/>
          </p15:clr>
        </p15:guide>
        <p15:guide id="8" pos="27364">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KOTOULAS" initials="AK" lastIdx="2" clrIdx="0"/>
  <p:cmAuthor id="1" name="A.KOTOULAS" initials="HELP" lastIdx="1" clrIdx="1"/>
  <p:cmAuthor id="2" name="A.KOTOULAS" initials="HELP - " lastIdx="1" clrIdx="2"/>
  <p:cmAuthor id="3" name="PosterPresentations.com - 510.649.3001" initials="HELP - " lastIdx="1"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F5FA"/>
    <a:srgbClr val="CDD2DE"/>
    <a:srgbClr val="E3E9E5"/>
    <a:srgbClr val="EAEAEA"/>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502" autoAdjust="0"/>
    <p:restoredTop sz="94669" autoAdjust="0"/>
  </p:normalViewPr>
  <p:slideViewPr>
    <p:cSldViewPr snapToGrid="0" snapToObjects="1" showGuides="1">
      <p:cViewPr varScale="1">
        <p:scale>
          <a:sx n="17" d="100"/>
          <a:sy n="17" d="100"/>
        </p:scale>
        <p:origin x="1920" y="125"/>
      </p:cViewPr>
      <p:guideLst>
        <p:guide orient="horz" pos="3318"/>
        <p:guide orient="horz" pos="288"/>
        <p:guide orient="horz" pos="20160"/>
        <p:guide orient="horz"/>
        <p:guide pos="581"/>
        <p:guide pos="27069"/>
        <p:guide pos="245"/>
        <p:guide pos="27364"/>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0"/>
    </p:cViewPr>
  </p:sorterViewPr>
  <p:notesViewPr>
    <p:cSldViewPr snapToGrid="0" snapToObjects="1" showGuides="1">
      <p:cViewPr varScale="1">
        <p:scale>
          <a:sx n="79" d="100"/>
          <a:sy n="79" d="100"/>
        </p:scale>
        <p:origin x="-3768" y="-10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commentAuthors" Target="commentAuthors.xml"/><Relationship Id="rId3" Type="http://schemas.openxmlformats.org/officeDocument/2006/relationships/slideMaster" Target="slideMasters/slideMaster3.xml"/><Relationship Id="rId7" Type="http://schemas.openxmlformats.org/officeDocument/2006/relationships/handoutMaster" Target="handoutMasters/handoutMaster1.xml"/><Relationship Id="rId12" Type="http://schemas.openxmlformats.org/officeDocument/2006/relationships/tableStyles" Target="tableStyles.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notesMaster" Target="notesMasters/notesMaster1.xml"/><Relationship Id="rId11" Type="http://schemas.openxmlformats.org/officeDocument/2006/relationships/theme" Target="theme/theme1.xml"/><Relationship Id="rId5" Type="http://schemas.openxmlformats.org/officeDocument/2006/relationships/slide" Target="slides/slide1.xml"/><Relationship Id="rId10"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158C5BC-9A70-462C-B28D-9600239EAC64}" type="datetimeFigureOut">
              <a:rPr lang="en-US" smtClean="0"/>
              <a:pPr/>
              <a:t>10/24/2024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79C131B7-05CA-4AEE-9267-6D0ED4DC84F3}" type="slidenum">
              <a:rPr lang="en-US" smtClean="0"/>
              <a:pPr/>
              <a:t>‹#›</a:t>
            </a:fld>
            <a:endParaRPr lang="en-US"/>
          </a:p>
        </p:txBody>
      </p:sp>
    </p:spTree>
    <p:extLst>
      <p:ext uri="{BB962C8B-B14F-4D97-AF65-F5344CB8AC3E}">
        <p14:creationId xmlns:p14="http://schemas.microsoft.com/office/powerpoint/2010/main" val="39740682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6CC2317-6751-4CD4-9995-8782DD78E936}" type="datetimeFigureOut">
              <a:rPr lang="en-US" smtClean="0"/>
              <a:pPr/>
              <a:t>10/24/2024</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6A1A87D-CAF7-4BDC-A0D3-C0DBEDE81619}" type="slidenum">
              <a:rPr lang="en-US" smtClean="0"/>
              <a:pPr/>
              <a:t>‹#›</a:t>
            </a:fld>
            <a:endParaRPr lang="en-US" dirty="0"/>
          </a:p>
        </p:txBody>
      </p:sp>
    </p:spTree>
    <p:extLst>
      <p:ext uri="{BB962C8B-B14F-4D97-AF65-F5344CB8AC3E}">
        <p14:creationId xmlns:p14="http://schemas.microsoft.com/office/powerpoint/2010/main" val="2414637987"/>
      </p:ext>
    </p:extLst>
  </p:cSld>
  <p:clrMap bg1="lt1" tx1="dk1" bg2="lt2" tx2="dk2" accent1="accent1" accent2="accent2" accent3="accent3" accent4="accent4" accent5="accent5" accent6="accent6" hlink="hlink" folHlink="folHlink"/>
  <p:notesStyle>
    <a:lvl1pPr marL="0" algn="l" defTabSz="4388900" rtl="0" eaLnBrk="1" latinLnBrk="0" hangingPunct="1">
      <a:defRPr sz="5800" kern="1200">
        <a:solidFill>
          <a:schemeClr val="tx1"/>
        </a:solidFill>
        <a:latin typeface="+mn-lt"/>
        <a:ea typeface="+mn-ea"/>
        <a:cs typeface="+mn-cs"/>
      </a:defRPr>
    </a:lvl1pPr>
    <a:lvl2pPr marL="2194451" algn="l" defTabSz="4388900" rtl="0" eaLnBrk="1" latinLnBrk="0" hangingPunct="1">
      <a:defRPr sz="5800" kern="1200">
        <a:solidFill>
          <a:schemeClr val="tx1"/>
        </a:solidFill>
        <a:latin typeface="+mn-lt"/>
        <a:ea typeface="+mn-ea"/>
        <a:cs typeface="+mn-cs"/>
      </a:defRPr>
    </a:lvl2pPr>
    <a:lvl3pPr marL="4388900" algn="l" defTabSz="4388900" rtl="0" eaLnBrk="1" latinLnBrk="0" hangingPunct="1">
      <a:defRPr sz="5800" kern="1200">
        <a:solidFill>
          <a:schemeClr val="tx1"/>
        </a:solidFill>
        <a:latin typeface="+mn-lt"/>
        <a:ea typeface="+mn-ea"/>
        <a:cs typeface="+mn-cs"/>
      </a:defRPr>
    </a:lvl3pPr>
    <a:lvl4pPr marL="6583351" algn="l" defTabSz="4388900" rtl="0" eaLnBrk="1" latinLnBrk="0" hangingPunct="1">
      <a:defRPr sz="5800" kern="1200">
        <a:solidFill>
          <a:schemeClr val="tx1"/>
        </a:solidFill>
        <a:latin typeface="+mn-lt"/>
        <a:ea typeface="+mn-ea"/>
        <a:cs typeface="+mn-cs"/>
      </a:defRPr>
    </a:lvl4pPr>
    <a:lvl5pPr marL="8777801" algn="l" defTabSz="4388900" rtl="0" eaLnBrk="1" latinLnBrk="0" hangingPunct="1">
      <a:defRPr sz="5800" kern="1200">
        <a:solidFill>
          <a:schemeClr val="tx1"/>
        </a:solidFill>
        <a:latin typeface="+mn-lt"/>
        <a:ea typeface="+mn-ea"/>
        <a:cs typeface="+mn-cs"/>
      </a:defRPr>
    </a:lvl5pPr>
    <a:lvl6pPr marL="10972252" algn="l" defTabSz="4388900" rtl="0" eaLnBrk="1" latinLnBrk="0" hangingPunct="1">
      <a:defRPr sz="5800" kern="1200">
        <a:solidFill>
          <a:schemeClr val="tx1"/>
        </a:solidFill>
        <a:latin typeface="+mn-lt"/>
        <a:ea typeface="+mn-ea"/>
        <a:cs typeface="+mn-cs"/>
      </a:defRPr>
    </a:lvl6pPr>
    <a:lvl7pPr marL="13166703" algn="l" defTabSz="4388900" rtl="0" eaLnBrk="1" latinLnBrk="0" hangingPunct="1">
      <a:defRPr sz="5800" kern="1200">
        <a:solidFill>
          <a:schemeClr val="tx1"/>
        </a:solidFill>
        <a:latin typeface="+mn-lt"/>
        <a:ea typeface="+mn-ea"/>
        <a:cs typeface="+mn-cs"/>
      </a:defRPr>
    </a:lvl7pPr>
    <a:lvl8pPr marL="15361152" algn="l" defTabSz="4388900" rtl="0" eaLnBrk="1" latinLnBrk="0" hangingPunct="1">
      <a:defRPr sz="5800" kern="1200">
        <a:solidFill>
          <a:schemeClr val="tx1"/>
        </a:solidFill>
        <a:latin typeface="+mn-lt"/>
        <a:ea typeface="+mn-ea"/>
        <a:cs typeface="+mn-cs"/>
      </a:defRPr>
    </a:lvl8pPr>
    <a:lvl9pPr marL="17555603" algn="l" defTabSz="4388900" rtl="0" eaLnBrk="1" latinLnBrk="0" hangingPunct="1">
      <a:defRPr sz="58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tandard 4 columns">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27923" y="6378481"/>
            <a:ext cx="10056813" cy="846363"/>
          </a:xfrm>
          <a:prstGeom prst="rect">
            <a:avLst/>
          </a:prstGeom>
        </p:spPr>
        <p:txBody>
          <a:bodyPr wrap="square" lIns="228589" tIns="228589" rIns="228589" bIns="228589" anchor="t" anchorCtr="0">
            <a:spAutoFit/>
          </a:bodyPr>
          <a:lstStyle>
            <a:lvl1pPr marL="0" indent="0">
              <a:buNone/>
              <a:defRPr sz="2500">
                <a:solidFill>
                  <a:schemeClr val="accent5">
                    <a:lumMod val="50000"/>
                  </a:schemeClr>
                </a:solidFill>
                <a:latin typeface="Times New Roman" pitchFamily="18" charset="0"/>
                <a:cs typeface="Times New Roman"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Type in or paste your text here</a:t>
            </a:r>
          </a:p>
        </p:txBody>
      </p:sp>
      <p:sp>
        <p:nvSpPr>
          <p:cNvPr id="6" name="Text Placeholder 5"/>
          <p:cNvSpPr>
            <a:spLocks noGrp="1"/>
          </p:cNvSpPr>
          <p:nvPr>
            <p:ph type="body" sz="quarter" idx="11" hasCustomPrompt="1"/>
          </p:nvPr>
        </p:nvSpPr>
        <p:spPr>
          <a:xfrm>
            <a:off x="446076" y="5548749"/>
            <a:ext cx="10048875" cy="754045"/>
          </a:xfrm>
          <a:prstGeom prst="rect">
            <a:avLst/>
          </a:prstGeom>
          <a:noFill/>
        </p:spPr>
        <p:txBody>
          <a:bodyPr lIns="91436" tIns="91436" rIns="91436" bIns="91436" anchor="t" anchorCtr="0">
            <a:spAutoFit/>
          </a:bodyPr>
          <a:lstStyle>
            <a:lvl1pPr marL="0" indent="0" algn="ctr">
              <a:buNone/>
              <a:defRPr sz="3700" b="1" u="sng" baseline="0">
                <a:solidFill>
                  <a:schemeClr val="accent5">
                    <a:lumMod val="50000"/>
                  </a:schemeClr>
                </a:solidFill>
              </a:defRPr>
            </a:lvl1pPr>
          </a:lstStyle>
          <a:p>
            <a:pPr lvl="0"/>
            <a:r>
              <a:rPr lang="en-US" dirty="0"/>
              <a:t>(click to edit) INTRODUCTION or ABSTRACT</a:t>
            </a:r>
          </a:p>
        </p:txBody>
      </p:sp>
      <p:sp>
        <p:nvSpPr>
          <p:cNvPr id="20" name="Text Placeholder 5"/>
          <p:cNvSpPr>
            <a:spLocks noGrp="1"/>
          </p:cNvSpPr>
          <p:nvPr>
            <p:ph type="body" sz="quarter" idx="20" hasCustomPrompt="1"/>
          </p:nvPr>
        </p:nvSpPr>
        <p:spPr>
          <a:xfrm>
            <a:off x="446074" y="14212513"/>
            <a:ext cx="10050462" cy="754045"/>
          </a:xfrm>
          <a:prstGeom prst="rect">
            <a:avLst/>
          </a:prstGeom>
          <a:noFill/>
        </p:spPr>
        <p:txBody>
          <a:bodyPr wrap="square" lIns="91436" tIns="91436" rIns="91436" bIns="91436" anchor="t" anchorCtr="0">
            <a:spAutoFit/>
          </a:bodyPr>
          <a:lstStyle>
            <a:lvl1pPr marL="0" indent="0" algn="ctr">
              <a:buNone/>
              <a:defRPr sz="3700" b="1" u="sng" baseline="0">
                <a:solidFill>
                  <a:schemeClr val="accent5">
                    <a:lumMod val="50000"/>
                  </a:schemeClr>
                </a:solidFill>
              </a:defRPr>
            </a:lvl1pPr>
          </a:lstStyle>
          <a:p>
            <a:pPr lvl="0"/>
            <a:r>
              <a:rPr lang="en-US" dirty="0"/>
              <a:t>(click to edit)  OBJECTIVES</a:t>
            </a:r>
          </a:p>
        </p:txBody>
      </p:sp>
      <p:sp>
        <p:nvSpPr>
          <p:cNvPr id="21" name="Text Placeholder 3"/>
          <p:cNvSpPr>
            <a:spLocks noGrp="1"/>
          </p:cNvSpPr>
          <p:nvPr>
            <p:ph type="body" sz="quarter" idx="21" hasCustomPrompt="1"/>
          </p:nvPr>
        </p:nvSpPr>
        <p:spPr>
          <a:xfrm>
            <a:off x="11428410" y="6378481"/>
            <a:ext cx="10048874" cy="846363"/>
          </a:xfrm>
          <a:prstGeom prst="rect">
            <a:avLst/>
          </a:prstGeom>
        </p:spPr>
        <p:txBody>
          <a:bodyPr wrap="square" lIns="228589" tIns="228589" rIns="228589" bIns="228589" anchor="t" anchorCtr="0">
            <a:spAutoFit/>
          </a:bodyPr>
          <a:lstStyle>
            <a:lvl1pPr marL="0" indent="0">
              <a:buNone/>
              <a:defRPr sz="2500">
                <a:solidFill>
                  <a:schemeClr val="accent5">
                    <a:lumMod val="50000"/>
                  </a:schemeClr>
                </a:solidFill>
                <a:latin typeface="Times New Roman" pitchFamily="18" charset="0"/>
                <a:cs typeface="Times New Roman"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Type in or paste your text here</a:t>
            </a:r>
          </a:p>
        </p:txBody>
      </p:sp>
      <p:sp>
        <p:nvSpPr>
          <p:cNvPr id="22" name="Text Placeholder 5"/>
          <p:cNvSpPr>
            <a:spLocks noGrp="1"/>
          </p:cNvSpPr>
          <p:nvPr>
            <p:ph type="body" sz="quarter" idx="22" hasCustomPrompt="1"/>
          </p:nvPr>
        </p:nvSpPr>
        <p:spPr>
          <a:xfrm>
            <a:off x="11424306" y="5548749"/>
            <a:ext cx="10048875" cy="754045"/>
          </a:xfrm>
          <a:prstGeom prst="rect">
            <a:avLst/>
          </a:prstGeom>
          <a:noFill/>
        </p:spPr>
        <p:txBody>
          <a:bodyPr lIns="91436" tIns="91436" rIns="91436" bIns="91436" anchor="t" anchorCtr="0">
            <a:spAutoFit/>
          </a:bodyPr>
          <a:lstStyle>
            <a:lvl1pPr marL="0" indent="0" algn="ctr">
              <a:buNone/>
              <a:defRPr sz="3700" b="1" u="sng" baseline="0">
                <a:solidFill>
                  <a:schemeClr val="accent5">
                    <a:lumMod val="50000"/>
                  </a:schemeClr>
                </a:solidFill>
              </a:defRPr>
            </a:lvl1pPr>
          </a:lstStyle>
          <a:p>
            <a:pPr lvl="0"/>
            <a:r>
              <a:rPr lang="en-US" dirty="0"/>
              <a:t>(click to edit)  MATERIALS &amp; METHODS</a:t>
            </a:r>
          </a:p>
        </p:txBody>
      </p:sp>
      <p:sp>
        <p:nvSpPr>
          <p:cNvPr id="23" name="Text Placeholder 3"/>
          <p:cNvSpPr>
            <a:spLocks noGrp="1"/>
          </p:cNvSpPr>
          <p:nvPr>
            <p:ph type="body" sz="quarter" idx="23" hasCustomPrompt="1"/>
          </p:nvPr>
        </p:nvSpPr>
        <p:spPr>
          <a:xfrm>
            <a:off x="22417094" y="6378481"/>
            <a:ext cx="10048874" cy="846363"/>
          </a:xfrm>
          <a:prstGeom prst="rect">
            <a:avLst/>
          </a:prstGeom>
        </p:spPr>
        <p:txBody>
          <a:bodyPr wrap="square" lIns="228589" tIns="228589" rIns="228589" bIns="228589" anchor="t" anchorCtr="0">
            <a:spAutoFit/>
          </a:bodyPr>
          <a:lstStyle>
            <a:lvl1pPr marL="0" indent="0">
              <a:buNone/>
              <a:defRPr sz="2500">
                <a:solidFill>
                  <a:schemeClr val="accent5">
                    <a:lumMod val="50000"/>
                  </a:schemeClr>
                </a:solidFill>
                <a:latin typeface="Times New Roman" pitchFamily="18" charset="0"/>
                <a:cs typeface="Times New Roman"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Type in or paste your text here</a:t>
            </a:r>
          </a:p>
        </p:txBody>
      </p:sp>
      <p:sp>
        <p:nvSpPr>
          <p:cNvPr id="24" name="Text Placeholder 5"/>
          <p:cNvSpPr>
            <a:spLocks noGrp="1"/>
          </p:cNvSpPr>
          <p:nvPr>
            <p:ph type="body" sz="quarter" idx="24" hasCustomPrompt="1"/>
          </p:nvPr>
        </p:nvSpPr>
        <p:spPr>
          <a:xfrm>
            <a:off x="22402536" y="5548749"/>
            <a:ext cx="10058400" cy="754045"/>
          </a:xfrm>
          <a:prstGeom prst="rect">
            <a:avLst/>
          </a:prstGeom>
          <a:noFill/>
        </p:spPr>
        <p:txBody>
          <a:bodyPr lIns="91436" tIns="91436" rIns="91436" bIns="91436" anchor="t" anchorCtr="0">
            <a:spAutoFit/>
          </a:bodyPr>
          <a:lstStyle>
            <a:lvl1pPr marL="0" indent="0" algn="ctr">
              <a:buNone/>
              <a:defRPr sz="3700" b="1" u="sng" baseline="0">
                <a:solidFill>
                  <a:schemeClr val="accent5">
                    <a:lumMod val="50000"/>
                  </a:schemeClr>
                </a:solidFill>
              </a:defRPr>
            </a:lvl1pPr>
          </a:lstStyle>
          <a:p>
            <a:pPr lvl="0"/>
            <a:r>
              <a:rPr lang="en-US" dirty="0"/>
              <a:t>(click to edit)  RESULTS</a:t>
            </a:r>
          </a:p>
        </p:txBody>
      </p:sp>
      <p:sp>
        <p:nvSpPr>
          <p:cNvPr id="25" name="Text Placeholder 5"/>
          <p:cNvSpPr>
            <a:spLocks noGrp="1"/>
          </p:cNvSpPr>
          <p:nvPr>
            <p:ph type="body" sz="quarter" idx="25" hasCustomPrompt="1"/>
          </p:nvPr>
        </p:nvSpPr>
        <p:spPr>
          <a:xfrm>
            <a:off x="33390292" y="5548749"/>
            <a:ext cx="10047018" cy="754045"/>
          </a:xfrm>
          <a:prstGeom prst="rect">
            <a:avLst/>
          </a:prstGeom>
          <a:noFill/>
        </p:spPr>
        <p:txBody>
          <a:bodyPr wrap="square" lIns="91436" tIns="91436" rIns="91436" bIns="91436" anchor="t" anchorCtr="0">
            <a:spAutoFit/>
          </a:bodyPr>
          <a:lstStyle>
            <a:lvl1pPr marL="0" indent="0" algn="ctr">
              <a:buNone/>
              <a:defRPr sz="3700" b="1" u="sng" baseline="0">
                <a:solidFill>
                  <a:schemeClr val="accent5">
                    <a:lumMod val="50000"/>
                  </a:schemeClr>
                </a:solidFill>
              </a:defRPr>
            </a:lvl1pPr>
          </a:lstStyle>
          <a:p>
            <a:pPr lvl="0"/>
            <a:r>
              <a:rPr lang="en-US" dirty="0"/>
              <a:t>(click to edit)  CONCLUSIONS</a:t>
            </a:r>
          </a:p>
        </p:txBody>
      </p:sp>
      <p:sp>
        <p:nvSpPr>
          <p:cNvPr id="26" name="Text Placeholder 3"/>
          <p:cNvSpPr>
            <a:spLocks noGrp="1"/>
          </p:cNvSpPr>
          <p:nvPr>
            <p:ph type="body" sz="quarter" idx="26" hasCustomPrompt="1"/>
          </p:nvPr>
        </p:nvSpPr>
        <p:spPr>
          <a:xfrm>
            <a:off x="33390292" y="6378481"/>
            <a:ext cx="10047018" cy="846363"/>
          </a:xfrm>
          <a:prstGeom prst="rect">
            <a:avLst/>
          </a:prstGeom>
        </p:spPr>
        <p:txBody>
          <a:bodyPr wrap="square" lIns="228589" tIns="228589" rIns="228589" bIns="228589" anchor="t" anchorCtr="0">
            <a:spAutoFit/>
          </a:bodyPr>
          <a:lstStyle>
            <a:lvl1pPr marL="0" indent="0">
              <a:buNone/>
              <a:defRPr sz="2500">
                <a:solidFill>
                  <a:schemeClr val="accent5">
                    <a:lumMod val="50000"/>
                  </a:schemeClr>
                </a:solidFill>
                <a:latin typeface="Times New Roman" pitchFamily="18" charset="0"/>
                <a:cs typeface="Times New Roman"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Type in or paste your text here</a:t>
            </a:r>
          </a:p>
        </p:txBody>
      </p:sp>
      <p:sp>
        <p:nvSpPr>
          <p:cNvPr id="27" name="Text Placeholder 5"/>
          <p:cNvSpPr>
            <a:spLocks noGrp="1"/>
          </p:cNvSpPr>
          <p:nvPr>
            <p:ph type="body" sz="quarter" idx="27" hasCustomPrompt="1"/>
          </p:nvPr>
        </p:nvSpPr>
        <p:spPr>
          <a:xfrm>
            <a:off x="33390292" y="14272738"/>
            <a:ext cx="10047018" cy="754045"/>
          </a:xfrm>
          <a:prstGeom prst="rect">
            <a:avLst/>
          </a:prstGeom>
          <a:noFill/>
        </p:spPr>
        <p:txBody>
          <a:bodyPr wrap="square" lIns="91436" tIns="91436" rIns="91436" bIns="91436" anchor="t" anchorCtr="0">
            <a:spAutoFit/>
          </a:bodyPr>
          <a:lstStyle>
            <a:lvl1pPr marL="0" indent="0" algn="ctr">
              <a:buNone/>
              <a:defRPr sz="3700" b="1" u="sng" baseline="0">
                <a:solidFill>
                  <a:schemeClr val="accent5">
                    <a:lumMod val="50000"/>
                  </a:schemeClr>
                </a:solidFill>
              </a:defRPr>
            </a:lvl1pPr>
          </a:lstStyle>
          <a:p>
            <a:pPr lvl="0"/>
            <a:r>
              <a:rPr lang="en-US" dirty="0"/>
              <a:t>(click to edit)  REFERENCES</a:t>
            </a:r>
          </a:p>
        </p:txBody>
      </p:sp>
      <p:sp>
        <p:nvSpPr>
          <p:cNvPr id="28" name="Text Placeholder 3"/>
          <p:cNvSpPr>
            <a:spLocks noGrp="1"/>
          </p:cNvSpPr>
          <p:nvPr>
            <p:ph type="body" sz="quarter" idx="28" hasCustomPrompt="1"/>
          </p:nvPr>
        </p:nvSpPr>
        <p:spPr>
          <a:xfrm>
            <a:off x="33390292" y="15011402"/>
            <a:ext cx="10052050" cy="846363"/>
          </a:xfrm>
          <a:prstGeom prst="rect">
            <a:avLst/>
          </a:prstGeom>
        </p:spPr>
        <p:txBody>
          <a:bodyPr wrap="square" lIns="228589" tIns="228589" rIns="228589" bIns="228589" anchor="t" anchorCtr="0">
            <a:spAutoFit/>
          </a:bodyPr>
          <a:lstStyle>
            <a:lvl1pPr marL="0" indent="0">
              <a:buNone/>
              <a:defRPr sz="2500">
                <a:solidFill>
                  <a:schemeClr val="accent5">
                    <a:lumMod val="50000"/>
                  </a:schemeClr>
                </a:solidFill>
                <a:latin typeface="Times New Roman" pitchFamily="18" charset="0"/>
                <a:cs typeface="Times New Roman"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Type in or paste your text here</a:t>
            </a:r>
          </a:p>
        </p:txBody>
      </p:sp>
      <p:sp>
        <p:nvSpPr>
          <p:cNvPr id="29" name="Text Placeholder 5"/>
          <p:cNvSpPr>
            <a:spLocks noGrp="1"/>
          </p:cNvSpPr>
          <p:nvPr>
            <p:ph type="body" sz="quarter" idx="29" hasCustomPrompt="1"/>
          </p:nvPr>
        </p:nvSpPr>
        <p:spPr>
          <a:xfrm>
            <a:off x="33390292" y="25679401"/>
            <a:ext cx="10047018" cy="754045"/>
          </a:xfrm>
          <a:prstGeom prst="rect">
            <a:avLst/>
          </a:prstGeom>
          <a:noFill/>
        </p:spPr>
        <p:txBody>
          <a:bodyPr wrap="square" lIns="91436" tIns="91436" rIns="91436" bIns="91436" anchor="t" anchorCtr="0">
            <a:spAutoFit/>
          </a:bodyPr>
          <a:lstStyle>
            <a:lvl1pPr marL="0" indent="0" algn="ctr">
              <a:buNone/>
              <a:defRPr sz="3700" b="1" u="sng" baseline="0">
                <a:solidFill>
                  <a:schemeClr val="accent5">
                    <a:lumMod val="50000"/>
                  </a:schemeClr>
                </a:solidFill>
              </a:defRPr>
            </a:lvl1pPr>
          </a:lstStyle>
          <a:p>
            <a:pPr lvl="0"/>
            <a:r>
              <a:rPr lang="en-US" dirty="0"/>
              <a:t>(click to edit)  ACKNOWLEDGEMENTS or  CONTACT</a:t>
            </a:r>
          </a:p>
        </p:txBody>
      </p:sp>
      <p:sp>
        <p:nvSpPr>
          <p:cNvPr id="30" name="Text Placeholder 3"/>
          <p:cNvSpPr>
            <a:spLocks noGrp="1"/>
          </p:cNvSpPr>
          <p:nvPr>
            <p:ph type="body" sz="quarter" idx="30" hasCustomPrompt="1"/>
          </p:nvPr>
        </p:nvSpPr>
        <p:spPr>
          <a:xfrm>
            <a:off x="33390292" y="26433446"/>
            <a:ext cx="10052050" cy="846363"/>
          </a:xfrm>
          <a:prstGeom prst="rect">
            <a:avLst/>
          </a:prstGeom>
        </p:spPr>
        <p:txBody>
          <a:bodyPr wrap="square" lIns="228589" tIns="228589" rIns="228589" bIns="228589" anchor="t" anchorCtr="0">
            <a:spAutoFit/>
          </a:bodyPr>
          <a:lstStyle>
            <a:lvl1pPr marL="0" indent="0">
              <a:buNone/>
              <a:defRPr sz="2500">
                <a:solidFill>
                  <a:schemeClr val="accent5">
                    <a:lumMod val="50000"/>
                  </a:schemeClr>
                </a:solidFill>
                <a:latin typeface="Times New Roman" pitchFamily="18" charset="0"/>
                <a:cs typeface="Times New Roman"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Type in or paste your text here</a:t>
            </a:r>
          </a:p>
        </p:txBody>
      </p:sp>
      <p:sp>
        <p:nvSpPr>
          <p:cNvPr id="60" name="Text Placeholder 3"/>
          <p:cNvSpPr>
            <a:spLocks noGrp="1"/>
          </p:cNvSpPr>
          <p:nvPr>
            <p:ph type="body" sz="quarter" idx="96" hasCustomPrompt="1"/>
          </p:nvPr>
        </p:nvSpPr>
        <p:spPr>
          <a:xfrm>
            <a:off x="427923" y="14951552"/>
            <a:ext cx="10056813" cy="846363"/>
          </a:xfrm>
          <a:prstGeom prst="rect">
            <a:avLst/>
          </a:prstGeom>
        </p:spPr>
        <p:txBody>
          <a:bodyPr wrap="square" lIns="228589" tIns="228589" rIns="228589" bIns="228589" anchor="t" anchorCtr="0">
            <a:spAutoFit/>
          </a:bodyPr>
          <a:lstStyle>
            <a:lvl1pPr marL="0" indent="0">
              <a:buNone/>
              <a:defRPr sz="2500">
                <a:solidFill>
                  <a:schemeClr val="accent5">
                    <a:lumMod val="50000"/>
                  </a:schemeClr>
                </a:solidFill>
                <a:latin typeface="Times New Roman" pitchFamily="18" charset="0"/>
                <a:cs typeface="Times New Roman"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Type in or paste your text here</a:t>
            </a:r>
          </a:p>
        </p:txBody>
      </p:sp>
      <p:sp>
        <p:nvSpPr>
          <p:cNvPr id="77" name="Text Placeholder 76"/>
          <p:cNvSpPr>
            <a:spLocks noGrp="1"/>
          </p:cNvSpPr>
          <p:nvPr>
            <p:ph type="body" sz="quarter" idx="150" hasCustomPrompt="1"/>
          </p:nvPr>
        </p:nvSpPr>
        <p:spPr>
          <a:xfrm>
            <a:off x="5932593" y="3383947"/>
            <a:ext cx="31998968" cy="923330"/>
          </a:xfrm>
          <a:prstGeom prst="rect">
            <a:avLst/>
          </a:prstGeom>
        </p:spPr>
        <p:txBody>
          <a:bodyPr anchor="t" anchorCtr="0">
            <a:spAutoFit/>
          </a:bodyPr>
          <a:lstStyle>
            <a:lvl1pPr marL="0" indent="0" algn="ctr">
              <a:buFontTx/>
              <a:buNone/>
              <a:defRPr sz="5400">
                <a:solidFill>
                  <a:schemeClr val="accent5">
                    <a:lumMod val="50000"/>
                  </a:schemeClr>
                </a:solidFill>
                <a:latin typeface="+mj-lt"/>
              </a:defRPr>
            </a:lvl1pPr>
            <a:lvl2pPr>
              <a:buFontTx/>
              <a:buNone/>
              <a:defRPr sz="7200"/>
            </a:lvl2pPr>
            <a:lvl3pPr>
              <a:buFontTx/>
              <a:buNone/>
              <a:defRPr sz="7200"/>
            </a:lvl3pPr>
            <a:lvl4pPr>
              <a:buFontTx/>
              <a:buNone/>
              <a:defRPr sz="7200"/>
            </a:lvl4pPr>
            <a:lvl5pPr>
              <a:buFontTx/>
              <a:buNone/>
              <a:defRPr sz="7200"/>
            </a:lvl5pPr>
          </a:lstStyle>
          <a:p>
            <a:pPr lvl="0"/>
            <a:r>
              <a:rPr lang="en-US" dirty="0"/>
              <a:t>Click here to add affiliations</a:t>
            </a:r>
          </a:p>
        </p:txBody>
      </p:sp>
      <p:sp>
        <p:nvSpPr>
          <p:cNvPr id="78" name="Text Placeholder 76"/>
          <p:cNvSpPr>
            <a:spLocks noGrp="1"/>
          </p:cNvSpPr>
          <p:nvPr>
            <p:ph type="body" sz="quarter" idx="151" hasCustomPrompt="1"/>
          </p:nvPr>
        </p:nvSpPr>
        <p:spPr>
          <a:xfrm>
            <a:off x="5932593" y="2103787"/>
            <a:ext cx="31998968" cy="1323439"/>
          </a:xfrm>
          <a:prstGeom prst="rect">
            <a:avLst/>
          </a:prstGeom>
        </p:spPr>
        <p:txBody>
          <a:bodyPr anchor="t" anchorCtr="0">
            <a:spAutoFit/>
          </a:bodyPr>
          <a:lstStyle>
            <a:lvl1pPr marL="0" indent="0" algn="ctr">
              <a:buFontTx/>
              <a:buNone/>
              <a:defRPr sz="8000">
                <a:solidFill>
                  <a:schemeClr val="accent5">
                    <a:lumMod val="50000"/>
                  </a:schemeClr>
                </a:solidFill>
                <a:latin typeface="+mj-lt"/>
              </a:defRPr>
            </a:lvl1pPr>
            <a:lvl2pPr>
              <a:buFontTx/>
              <a:buNone/>
              <a:defRPr sz="7200"/>
            </a:lvl2pPr>
            <a:lvl3pPr>
              <a:buFontTx/>
              <a:buNone/>
              <a:defRPr sz="7200"/>
            </a:lvl3pPr>
            <a:lvl4pPr>
              <a:buFontTx/>
              <a:buNone/>
              <a:defRPr sz="7200"/>
            </a:lvl4pPr>
            <a:lvl5pPr>
              <a:buFontTx/>
              <a:buNone/>
              <a:defRPr sz="7200"/>
            </a:lvl5pPr>
          </a:lstStyle>
          <a:p>
            <a:pPr lvl="0"/>
            <a:r>
              <a:rPr lang="en-US" dirty="0"/>
              <a:t>Click here to add authors</a:t>
            </a:r>
          </a:p>
        </p:txBody>
      </p:sp>
      <p:sp>
        <p:nvSpPr>
          <p:cNvPr id="79" name="Text Placeholder 76"/>
          <p:cNvSpPr>
            <a:spLocks noGrp="1"/>
          </p:cNvSpPr>
          <p:nvPr>
            <p:ph type="body" sz="quarter" idx="153" hasCustomPrompt="1"/>
          </p:nvPr>
        </p:nvSpPr>
        <p:spPr>
          <a:xfrm>
            <a:off x="5932593" y="465813"/>
            <a:ext cx="31998968" cy="1569660"/>
          </a:xfrm>
          <a:prstGeom prst="rect">
            <a:avLst/>
          </a:prstGeom>
        </p:spPr>
        <p:txBody>
          <a:bodyPr anchor="t" anchorCtr="0">
            <a:spAutoFit/>
          </a:bodyPr>
          <a:lstStyle>
            <a:lvl1pPr marL="0" indent="0" algn="ctr">
              <a:buFontTx/>
              <a:buNone/>
              <a:defRPr sz="9600" b="1">
                <a:solidFill>
                  <a:schemeClr val="accent5">
                    <a:lumMod val="50000"/>
                  </a:schemeClr>
                </a:solidFill>
                <a:latin typeface="+mj-lt"/>
              </a:defRPr>
            </a:lvl1pPr>
            <a:lvl2pPr>
              <a:buFontTx/>
              <a:buNone/>
              <a:defRPr sz="7200"/>
            </a:lvl2pPr>
            <a:lvl3pPr>
              <a:buFontTx/>
              <a:buNone/>
              <a:defRPr sz="7200"/>
            </a:lvl3pPr>
            <a:lvl4pPr>
              <a:buFontTx/>
              <a:buNone/>
              <a:defRPr sz="7200"/>
            </a:lvl4pPr>
            <a:lvl5pPr>
              <a:buFontTx/>
              <a:buNone/>
              <a:defRPr sz="7200"/>
            </a:lvl5pPr>
          </a:lstStyle>
          <a:p>
            <a:pPr lvl="0"/>
            <a:r>
              <a:rPr lang="en-US" dirty="0"/>
              <a:t>Click here to add title</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Without Quick Guides">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27923" y="6378481"/>
            <a:ext cx="10056813" cy="846363"/>
          </a:xfrm>
          <a:prstGeom prst="rect">
            <a:avLst/>
          </a:prstGeom>
        </p:spPr>
        <p:txBody>
          <a:bodyPr wrap="square" lIns="228589" tIns="228589" rIns="228589" bIns="228589" anchor="t" anchorCtr="0">
            <a:spAutoFit/>
          </a:bodyPr>
          <a:lstStyle>
            <a:lvl1pPr marL="0" indent="0">
              <a:buNone/>
              <a:defRPr sz="2500">
                <a:solidFill>
                  <a:schemeClr val="accent5">
                    <a:lumMod val="50000"/>
                  </a:schemeClr>
                </a:solidFill>
                <a:latin typeface="Times New Roman" pitchFamily="18" charset="0"/>
                <a:cs typeface="Times New Roman"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Type in or paste your text here</a:t>
            </a:r>
          </a:p>
        </p:txBody>
      </p:sp>
      <p:sp>
        <p:nvSpPr>
          <p:cNvPr id="6" name="Text Placeholder 5"/>
          <p:cNvSpPr>
            <a:spLocks noGrp="1"/>
          </p:cNvSpPr>
          <p:nvPr>
            <p:ph type="body" sz="quarter" idx="11" hasCustomPrompt="1"/>
          </p:nvPr>
        </p:nvSpPr>
        <p:spPr>
          <a:xfrm>
            <a:off x="446076" y="5548749"/>
            <a:ext cx="10048875" cy="754045"/>
          </a:xfrm>
          <a:prstGeom prst="rect">
            <a:avLst/>
          </a:prstGeom>
          <a:noFill/>
        </p:spPr>
        <p:txBody>
          <a:bodyPr lIns="91436" tIns="91436" rIns="91436" bIns="91436" anchor="t" anchorCtr="0">
            <a:spAutoFit/>
          </a:bodyPr>
          <a:lstStyle>
            <a:lvl1pPr marL="0" indent="0" algn="ctr">
              <a:buNone/>
              <a:defRPr sz="3700" b="1" u="sng" baseline="0">
                <a:solidFill>
                  <a:schemeClr val="accent5">
                    <a:lumMod val="50000"/>
                  </a:schemeClr>
                </a:solidFill>
              </a:defRPr>
            </a:lvl1pPr>
          </a:lstStyle>
          <a:p>
            <a:pPr lvl="0"/>
            <a:r>
              <a:rPr lang="en-US" dirty="0"/>
              <a:t>(click to edit) INTRODUCTION or ABSTRACT</a:t>
            </a:r>
          </a:p>
        </p:txBody>
      </p:sp>
      <p:sp>
        <p:nvSpPr>
          <p:cNvPr id="20" name="Text Placeholder 5"/>
          <p:cNvSpPr>
            <a:spLocks noGrp="1"/>
          </p:cNvSpPr>
          <p:nvPr>
            <p:ph type="body" sz="quarter" idx="20" hasCustomPrompt="1"/>
          </p:nvPr>
        </p:nvSpPr>
        <p:spPr>
          <a:xfrm>
            <a:off x="446074" y="14212513"/>
            <a:ext cx="10050462" cy="754045"/>
          </a:xfrm>
          <a:prstGeom prst="rect">
            <a:avLst/>
          </a:prstGeom>
          <a:noFill/>
        </p:spPr>
        <p:txBody>
          <a:bodyPr wrap="square" lIns="91436" tIns="91436" rIns="91436" bIns="91436" anchor="t" anchorCtr="0">
            <a:spAutoFit/>
          </a:bodyPr>
          <a:lstStyle>
            <a:lvl1pPr marL="0" indent="0" algn="ctr">
              <a:buNone/>
              <a:defRPr sz="3700" b="1" u="sng" baseline="0">
                <a:solidFill>
                  <a:schemeClr val="accent5">
                    <a:lumMod val="50000"/>
                  </a:schemeClr>
                </a:solidFill>
              </a:defRPr>
            </a:lvl1pPr>
          </a:lstStyle>
          <a:p>
            <a:pPr lvl="0"/>
            <a:r>
              <a:rPr lang="en-US" dirty="0"/>
              <a:t>(click to edit)  OBJECTIVES</a:t>
            </a:r>
          </a:p>
        </p:txBody>
      </p:sp>
      <p:sp>
        <p:nvSpPr>
          <p:cNvPr id="21" name="Text Placeholder 3"/>
          <p:cNvSpPr>
            <a:spLocks noGrp="1"/>
          </p:cNvSpPr>
          <p:nvPr>
            <p:ph type="body" sz="quarter" idx="21" hasCustomPrompt="1"/>
          </p:nvPr>
        </p:nvSpPr>
        <p:spPr>
          <a:xfrm>
            <a:off x="11428410" y="6378481"/>
            <a:ext cx="10048874" cy="846363"/>
          </a:xfrm>
          <a:prstGeom prst="rect">
            <a:avLst/>
          </a:prstGeom>
        </p:spPr>
        <p:txBody>
          <a:bodyPr wrap="square" lIns="228589" tIns="228589" rIns="228589" bIns="228589" anchor="t" anchorCtr="0">
            <a:spAutoFit/>
          </a:bodyPr>
          <a:lstStyle>
            <a:lvl1pPr marL="0" indent="0">
              <a:buNone/>
              <a:defRPr sz="2500">
                <a:solidFill>
                  <a:schemeClr val="accent5">
                    <a:lumMod val="50000"/>
                  </a:schemeClr>
                </a:solidFill>
                <a:latin typeface="Times New Roman" pitchFamily="18" charset="0"/>
                <a:cs typeface="Times New Roman"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Type in or paste your text here</a:t>
            </a:r>
          </a:p>
        </p:txBody>
      </p:sp>
      <p:sp>
        <p:nvSpPr>
          <p:cNvPr id="22" name="Text Placeholder 5"/>
          <p:cNvSpPr>
            <a:spLocks noGrp="1"/>
          </p:cNvSpPr>
          <p:nvPr>
            <p:ph type="body" sz="quarter" idx="22" hasCustomPrompt="1"/>
          </p:nvPr>
        </p:nvSpPr>
        <p:spPr>
          <a:xfrm>
            <a:off x="11424306" y="5548749"/>
            <a:ext cx="10048875" cy="754045"/>
          </a:xfrm>
          <a:prstGeom prst="rect">
            <a:avLst/>
          </a:prstGeom>
          <a:noFill/>
        </p:spPr>
        <p:txBody>
          <a:bodyPr lIns="91436" tIns="91436" rIns="91436" bIns="91436" anchor="t" anchorCtr="0">
            <a:spAutoFit/>
          </a:bodyPr>
          <a:lstStyle>
            <a:lvl1pPr marL="0" indent="0" algn="ctr">
              <a:buNone/>
              <a:defRPr sz="3700" b="1" u="sng" baseline="0">
                <a:solidFill>
                  <a:schemeClr val="accent5">
                    <a:lumMod val="50000"/>
                  </a:schemeClr>
                </a:solidFill>
              </a:defRPr>
            </a:lvl1pPr>
          </a:lstStyle>
          <a:p>
            <a:pPr lvl="0"/>
            <a:r>
              <a:rPr lang="en-US" dirty="0"/>
              <a:t>(click to edit)  MATERIALS &amp; METHODS</a:t>
            </a:r>
          </a:p>
        </p:txBody>
      </p:sp>
      <p:sp>
        <p:nvSpPr>
          <p:cNvPr id="23" name="Text Placeholder 3"/>
          <p:cNvSpPr>
            <a:spLocks noGrp="1"/>
          </p:cNvSpPr>
          <p:nvPr>
            <p:ph type="body" sz="quarter" idx="23" hasCustomPrompt="1"/>
          </p:nvPr>
        </p:nvSpPr>
        <p:spPr>
          <a:xfrm>
            <a:off x="22417094" y="6378481"/>
            <a:ext cx="10048874" cy="846363"/>
          </a:xfrm>
          <a:prstGeom prst="rect">
            <a:avLst/>
          </a:prstGeom>
        </p:spPr>
        <p:txBody>
          <a:bodyPr wrap="square" lIns="228589" tIns="228589" rIns="228589" bIns="228589" anchor="t" anchorCtr="0">
            <a:spAutoFit/>
          </a:bodyPr>
          <a:lstStyle>
            <a:lvl1pPr marL="0" indent="0">
              <a:buNone/>
              <a:defRPr sz="2500">
                <a:solidFill>
                  <a:schemeClr val="accent5">
                    <a:lumMod val="50000"/>
                  </a:schemeClr>
                </a:solidFill>
                <a:latin typeface="Times New Roman" pitchFamily="18" charset="0"/>
                <a:cs typeface="Times New Roman"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Type in or paste your text here</a:t>
            </a:r>
          </a:p>
        </p:txBody>
      </p:sp>
      <p:sp>
        <p:nvSpPr>
          <p:cNvPr id="24" name="Text Placeholder 5"/>
          <p:cNvSpPr>
            <a:spLocks noGrp="1"/>
          </p:cNvSpPr>
          <p:nvPr>
            <p:ph type="body" sz="quarter" idx="24" hasCustomPrompt="1"/>
          </p:nvPr>
        </p:nvSpPr>
        <p:spPr>
          <a:xfrm>
            <a:off x="22402536" y="5548749"/>
            <a:ext cx="10058400" cy="754045"/>
          </a:xfrm>
          <a:prstGeom prst="rect">
            <a:avLst/>
          </a:prstGeom>
          <a:noFill/>
        </p:spPr>
        <p:txBody>
          <a:bodyPr lIns="91436" tIns="91436" rIns="91436" bIns="91436" anchor="t" anchorCtr="0">
            <a:spAutoFit/>
          </a:bodyPr>
          <a:lstStyle>
            <a:lvl1pPr marL="0" indent="0" algn="ctr">
              <a:buNone/>
              <a:defRPr sz="3700" b="1" u="sng" baseline="0">
                <a:solidFill>
                  <a:schemeClr val="accent5">
                    <a:lumMod val="50000"/>
                  </a:schemeClr>
                </a:solidFill>
              </a:defRPr>
            </a:lvl1pPr>
          </a:lstStyle>
          <a:p>
            <a:pPr lvl="0"/>
            <a:r>
              <a:rPr lang="en-US" dirty="0"/>
              <a:t>(click to edit)  RESULTS</a:t>
            </a:r>
          </a:p>
        </p:txBody>
      </p:sp>
      <p:sp>
        <p:nvSpPr>
          <p:cNvPr id="25" name="Text Placeholder 5"/>
          <p:cNvSpPr>
            <a:spLocks noGrp="1"/>
          </p:cNvSpPr>
          <p:nvPr>
            <p:ph type="body" sz="quarter" idx="25" hasCustomPrompt="1"/>
          </p:nvPr>
        </p:nvSpPr>
        <p:spPr>
          <a:xfrm>
            <a:off x="33390292" y="5548749"/>
            <a:ext cx="10047018" cy="754045"/>
          </a:xfrm>
          <a:prstGeom prst="rect">
            <a:avLst/>
          </a:prstGeom>
          <a:noFill/>
        </p:spPr>
        <p:txBody>
          <a:bodyPr wrap="square" lIns="91436" tIns="91436" rIns="91436" bIns="91436" anchor="t" anchorCtr="0">
            <a:spAutoFit/>
          </a:bodyPr>
          <a:lstStyle>
            <a:lvl1pPr marL="0" indent="0" algn="ctr">
              <a:buNone/>
              <a:defRPr sz="3700" b="1" u="sng" baseline="0">
                <a:solidFill>
                  <a:schemeClr val="accent5">
                    <a:lumMod val="50000"/>
                  </a:schemeClr>
                </a:solidFill>
              </a:defRPr>
            </a:lvl1pPr>
          </a:lstStyle>
          <a:p>
            <a:pPr lvl="0"/>
            <a:r>
              <a:rPr lang="en-US" dirty="0"/>
              <a:t>(click to edit)  CONCLUSIONS</a:t>
            </a:r>
          </a:p>
        </p:txBody>
      </p:sp>
      <p:sp>
        <p:nvSpPr>
          <p:cNvPr id="26" name="Text Placeholder 3"/>
          <p:cNvSpPr>
            <a:spLocks noGrp="1"/>
          </p:cNvSpPr>
          <p:nvPr>
            <p:ph type="body" sz="quarter" idx="26" hasCustomPrompt="1"/>
          </p:nvPr>
        </p:nvSpPr>
        <p:spPr>
          <a:xfrm>
            <a:off x="33390292" y="6378481"/>
            <a:ext cx="10047018" cy="846363"/>
          </a:xfrm>
          <a:prstGeom prst="rect">
            <a:avLst/>
          </a:prstGeom>
        </p:spPr>
        <p:txBody>
          <a:bodyPr wrap="square" lIns="228589" tIns="228589" rIns="228589" bIns="228589" anchor="t" anchorCtr="0">
            <a:spAutoFit/>
          </a:bodyPr>
          <a:lstStyle>
            <a:lvl1pPr marL="0" indent="0">
              <a:buNone/>
              <a:defRPr sz="2500">
                <a:solidFill>
                  <a:schemeClr val="accent5">
                    <a:lumMod val="50000"/>
                  </a:schemeClr>
                </a:solidFill>
                <a:latin typeface="Times New Roman" pitchFamily="18" charset="0"/>
                <a:cs typeface="Times New Roman"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Type in or paste your text here</a:t>
            </a:r>
          </a:p>
        </p:txBody>
      </p:sp>
      <p:sp>
        <p:nvSpPr>
          <p:cNvPr id="27" name="Text Placeholder 5"/>
          <p:cNvSpPr>
            <a:spLocks noGrp="1"/>
          </p:cNvSpPr>
          <p:nvPr>
            <p:ph type="body" sz="quarter" idx="27" hasCustomPrompt="1"/>
          </p:nvPr>
        </p:nvSpPr>
        <p:spPr>
          <a:xfrm>
            <a:off x="33390292" y="14272738"/>
            <a:ext cx="10047018" cy="754045"/>
          </a:xfrm>
          <a:prstGeom prst="rect">
            <a:avLst/>
          </a:prstGeom>
          <a:noFill/>
        </p:spPr>
        <p:txBody>
          <a:bodyPr wrap="square" lIns="91436" tIns="91436" rIns="91436" bIns="91436" anchor="t" anchorCtr="0">
            <a:spAutoFit/>
          </a:bodyPr>
          <a:lstStyle>
            <a:lvl1pPr marL="0" indent="0" algn="ctr">
              <a:buNone/>
              <a:defRPr sz="3700" b="1" u="sng" baseline="0">
                <a:solidFill>
                  <a:schemeClr val="accent5">
                    <a:lumMod val="50000"/>
                  </a:schemeClr>
                </a:solidFill>
              </a:defRPr>
            </a:lvl1pPr>
          </a:lstStyle>
          <a:p>
            <a:pPr lvl="0"/>
            <a:r>
              <a:rPr lang="en-US" dirty="0"/>
              <a:t>(click to edit)  REFERENCES</a:t>
            </a:r>
          </a:p>
        </p:txBody>
      </p:sp>
      <p:sp>
        <p:nvSpPr>
          <p:cNvPr id="28" name="Text Placeholder 3"/>
          <p:cNvSpPr>
            <a:spLocks noGrp="1"/>
          </p:cNvSpPr>
          <p:nvPr>
            <p:ph type="body" sz="quarter" idx="28" hasCustomPrompt="1"/>
          </p:nvPr>
        </p:nvSpPr>
        <p:spPr>
          <a:xfrm>
            <a:off x="33390292" y="15011402"/>
            <a:ext cx="10052050" cy="846363"/>
          </a:xfrm>
          <a:prstGeom prst="rect">
            <a:avLst/>
          </a:prstGeom>
        </p:spPr>
        <p:txBody>
          <a:bodyPr wrap="square" lIns="228589" tIns="228589" rIns="228589" bIns="228589" anchor="t" anchorCtr="0">
            <a:spAutoFit/>
          </a:bodyPr>
          <a:lstStyle>
            <a:lvl1pPr marL="0" indent="0">
              <a:buNone/>
              <a:defRPr sz="2500">
                <a:solidFill>
                  <a:schemeClr val="accent5">
                    <a:lumMod val="50000"/>
                  </a:schemeClr>
                </a:solidFill>
                <a:latin typeface="Times New Roman" pitchFamily="18" charset="0"/>
                <a:cs typeface="Times New Roman"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Type in or paste your text here</a:t>
            </a:r>
          </a:p>
        </p:txBody>
      </p:sp>
      <p:sp>
        <p:nvSpPr>
          <p:cNvPr id="29" name="Text Placeholder 5"/>
          <p:cNvSpPr>
            <a:spLocks noGrp="1"/>
          </p:cNvSpPr>
          <p:nvPr>
            <p:ph type="body" sz="quarter" idx="29" hasCustomPrompt="1"/>
          </p:nvPr>
        </p:nvSpPr>
        <p:spPr>
          <a:xfrm>
            <a:off x="33390292" y="25679401"/>
            <a:ext cx="10047018" cy="754045"/>
          </a:xfrm>
          <a:prstGeom prst="rect">
            <a:avLst/>
          </a:prstGeom>
          <a:noFill/>
        </p:spPr>
        <p:txBody>
          <a:bodyPr wrap="square" lIns="91436" tIns="91436" rIns="91436" bIns="91436" anchor="t" anchorCtr="0">
            <a:spAutoFit/>
          </a:bodyPr>
          <a:lstStyle>
            <a:lvl1pPr marL="0" indent="0" algn="ctr">
              <a:buNone/>
              <a:defRPr sz="3700" b="1" u="sng" baseline="0">
                <a:solidFill>
                  <a:schemeClr val="accent5">
                    <a:lumMod val="50000"/>
                  </a:schemeClr>
                </a:solidFill>
              </a:defRPr>
            </a:lvl1pPr>
          </a:lstStyle>
          <a:p>
            <a:pPr lvl="0"/>
            <a:r>
              <a:rPr lang="en-US" dirty="0"/>
              <a:t>(click to edit)  ACKNOWLEDGEMENTS or  CONTACT</a:t>
            </a:r>
          </a:p>
        </p:txBody>
      </p:sp>
      <p:sp>
        <p:nvSpPr>
          <p:cNvPr id="30" name="Text Placeholder 3"/>
          <p:cNvSpPr>
            <a:spLocks noGrp="1"/>
          </p:cNvSpPr>
          <p:nvPr>
            <p:ph type="body" sz="quarter" idx="30" hasCustomPrompt="1"/>
          </p:nvPr>
        </p:nvSpPr>
        <p:spPr>
          <a:xfrm>
            <a:off x="33390292" y="26433446"/>
            <a:ext cx="10052050" cy="846363"/>
          </a:xfrm>
          <a:prstGeom prst="rect">
            <a:avLst/>
          </a:prstGeom>
        </p:spPr>
        <p:txBody>
          <a:bodyPr wrap="square" lIns="228589" tIns="228589" rIns="228589" bIns="228589" anchor="t" anchorCtr="0">
            <a:spAutoFit/>
          </a:bodyPr>
          <a:lstStyle>
            <a:lvl1pPr marL="0" indent="0">
              <a:buNone/>
              <a:defRPr sz="2500">
                <a:solidFill>
                  <a:schemeClr val="accent5">
                    <a:lumMod val="50000"/>
                  </a:schemeClr>
                </a:solidFill>
                <a:latin typeface="Times New Roman" pitchFamily="18" charset="0"/>
                <a:cs typeface="Times New Roman"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Type in or paste your text here</a:t>
            </a:r>
          </a:p>
        </p:txBody>
      </p:sp>
      <p:sp>
        <p:nvSpPr>
          <p:cNvPr id="60" name="Text Placeholder 3"/>
          <p:cNvSpPr>
            <a:spLocks noGrp="1"/>
          </p:cNvSpPr>
          <p:nvPr>
            <p:ph type="body" sz="quarter" idx="96" hasCustomPrompt="1"/>
          </p:nvPr>
        </p:nvSpPr>
        <p:spPr>
          <a:xfrm>
            <a:off x="427923" y="14951552"/>
            <a:ext cx="10056813" cy="846363"/>
          </a:xfrm>
          <a:prstGeom prst="rect">
            <a:avLst/>
          </a:prstGeom>
        </p:spPr>
        <p:txBody>
          <a:bodyPr wrap="square" lIns="228589" tIns="228589" rIns="228589" bIns="228589" anchor="t" anchorCtr="0">
            <a:spAutoFit/>
          </a:bodyPr>
          <a:lstStyle>
            <a:lvl1pPr marL="0" indent="0">
              <a:buNone/>
              <a:defRPr sz="2500">
                <a:solidFill>
                  <a:schemeClr val="accent5">
                    <a:lumMod val="50000"/>
                  </a:schemeClr>
                </a:solidFill>
                <a:latin typeface="Times New Roman" pitchFamily="18" charset="0"/>
                <a:cs typeface="Times New Roman"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Type in or paste your text here</a:t>
            </a:r>
          </a:p>
        </p:txBody>
      </p:sp>
      <p:sp>
        <p:nvSpPr>
          <p:cNvPr id="77" name="Text Placeholder 76"/>
          <p:cNvSpPr>
            <a:spLocks noGrp="1"/>
          </p:cNvSpPr>
          <p:nvPr>
            <p:ph type="body" sz="quarter" idx="150" hasCustomPrompt="1"/>
          </p:nvPr>
        </p:nvSpPr>
        <p:spPr>
          <a:xfrm>
            <a:off x="5932593" y="3383947"/>
            <a:ext cx="31998968" cy="923330"/>
          </a:xfrm>
          <a:prstGeom prst="rect">
            <a:avLst/>
          </a:prstGeom>
        </p:spPr>
        <p:txBody>
          <a:bodyPr anchor="t" anchorCtr="0">
            <a:spAutoFit/>
          </a:bodyPr>
          <a:lstStyle>
            <a:lvl1pPr marL="0" indent="0" algn="ctr">
              <a:buFontTx/>
              <a:buNone/>
              <a:defRPr sz="5400">
                <a:solidFill>
                  <a:schemeClr val="accent5">
                    <a:lumMod val="50000"/>
                  </a:schemeClr>
                </a:solidFill>
                <a:latin typeface="+mj-lt"/>
              </a:defRPr>
            </a:lvl1pPr>
            <a:lvl2pPr>
              <a:buFontTx/>
              <a:buNone/>
              <a:defRPr sz="7200"/>
            </a:lvl2pPr>
            <a:lvl3pPr>
              <a:buFontTx/>
              <a:buNone/>
              <a:defRPr sz="7200"/>
            </a:lvl3pPr>
            <a:lvl4pPr>
              <a:buFontTx/>
              <a:buNone/>
              <a:defRPr sz="7200"/>
            </a:lvl4pPr>
            <a:lvl5pPr>
              <a:buFontTx/>
              <a:buNone/>
              <a:defRPr sz="7200"/>
            </a:lvl5pPr>
          </a:lstStyle>
          <a:p>
            <a:pPr lvl="0"/>
            <a:r>
              <a:rPr lang="en-US" dirty="0"/>
              <a:t>Click here to add affiliations</a:t>
            </a:r>
          </a:p>
        </p:txBody>
      </p:sp>
      <p:sp>
        <p:nvSpPr>
          <p:cNvPr id="78" name="Text Placeholder 76"/>
          <p:cNvSpPr>
            <a:spLocks noGrp="1"/>
          </p:cNvSpPr>
          <p:nvPr>
            <p:ph type="body" sz="quarter" idx="151" hasCustomPrompt="1"/>
          </p:nvPr>
        </p:nvSpPr>
        <p:spPr>
          <a:xfrm>
            <a:off x="5932593" y="2103787"/>
            <a:ext cx="31998968" cy="1323439"/>
          </a:xfrm>
          <a:prstGeom prst="rect">
            <a:avLst/>
          </a:prstGeom>
        </p:spPr>
        <p:txBody>
          <a:bodyPr anchor="t" anchorCtr="0">
            <a:spAutoFit/>
          </a:bodyPr>
          <a:lstStyle>
            <a:lvl1pPr marL="0" indent="0" algn="ctr">
              <a:buFontTx/>
              <a:buNone/>
              <a:defRPr sz="8000">
                <a:solidFill>
                  <a:schemeClr val="accent5">
                    <a:lumMod val="50000"/>
                  </a:schemeClr>
                </a:solidFill>
                <a:latin typeface="+mj-lt"/>
              </a:defRPr>
            </a:lvl1pPr>
            <a:lvl2pPr>
              <a:buFontTx/>
              <a:buNone/>
              <a:defRPr sz="7200"/>
            </a:lvl2pPr>
            <a:lvl3pPr>
              <a:buFontTx/>
              <a:buNone/>
              <a:defRPr sz="7200"/>
            </a:lvl3pPr>
            <a:lvl4pPr>
              <a:buFontTx/>
              <a:buNone/>
              <a:defRPr sz="7200"/>
            </a:lvl4pPr>
            <a:lvl5pPr>
              <a:buFontTx/>
              <a:buNone/>
              <a:defRPr sz="7200"/>
            </a:lvl5pPr>
          </a:lstStyle>
          <a:p>
            <a:pPr lvl="0"/>
            <a:r>
              <a:rPr lang="en-US" dirty="0"/>
              <a:t>Click here to add authors</a:t>
            </a:r>
          </a:p>
        </p:txBody>
      </p:sp>
      <p:sp>
        <p:nvSpPr>
          <p:cNvPr id="79" name="Text Placeholder 76"/>
          <p:cNvSpPr>
            <a:spLocks noGrp="1"/>
          </p:cNvSpPr>
          <p:nvPr>
            <p:ph type="body" sz="quarter" idx="153" hasCustomPrompt="1"/>
          </p:nvPr>
        </p:nvSpPr>
        <p:spPr>
          <a:xfrm>
            <a:off x="5932593" y="465813"/>
            <a:ext cx="31998968" cy="1569660"/>
          </a:xfrm>
          <a:prstGeom prst="rect">
            <a:avLst/>
          </a:prstGeom>
        </p:spPr>
        <p:txBody>
          <a:bodyPr anchor="t" anchorCtr="0">
            <a:spAutoFit/>
          </a:bodyPr>
          <a:lstStyle>
            <a:lvl1pPr marL="0" indent="0" algn="ctr">
              <a:buFontTx/>
              <a:buNone/>
              <a:defRPr sz="9600" b="1">
                <a:solidFill>
                  <a:schemeClr val="accent5">
                    <a:lumMod val="50000"/>
                  </a:schemeClr>
                </a:solidFill>
                <a:latin typeface="+mj-lt"/>
              </a:defRPr>
            </a:lvl1pPr>
            <a:lvl2pPr>
              <a:buFontTx/>
              <a:buNone/>
              <a:defRPr sz="7200"/>
            </a:lvl2pPr>
            <a:lvl3pPr>
              <a:buFontTx/>
              <a:buNone/>
              <a:defRPr sz="7200"/>
            </a:lvl3pPr>
            <a:lvl4pPr>
              <a:buFontTx/>
              <a:buNone/>
              <a:defRPr sz="7200"/>
            </a:lvl4pPr>
            <a:lvl5pPr>
              <a:buFontTx/>
              <a:buNone/>
              <a:defRPr sz="7200"/>
            </a:lvl5pPr>
          </a:lstStyle>
          <a:p>
            <a:pPr lvl="0"/>
            <a:r>
              <a:rPr lang="en-US" dirty="0"/>
              <a:t>Click here to add title</a:t>
            </a:r>
          </a:p>
        </p:txBody>
      </p:sp>
    </p:spTree>
    <p:extLst>
      <p:ext uri="{BB962C8B-B14F-4D97-AF65-F5344CB8AC3E}">
        <p14:creationId xmlns:p14="http://schemas.microsoft.com/office/powerpoint/2010/main" val="5262560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tandard 3 columns">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904186" y="6295353"/>
            <a:ext cx="13591277" cy="861752"/>
          </a:xfrm>
          <a:prstGeom prst="rect">
            <a:avLst/>
          </a:prstGeom>
        </p:spPr>
        <p:txBody>
          <a:bodyPr wrap="square" lIns="228589" tIns="228589" rIns="228589" bIns="228589" anchor="t" anchorCtr="0">
            <a:spAutoFit/>
          </a:bodyPr>
          <a:lstStyle>
            <a:lvl1pPr marL="0" indent="0">
              <a:buNone/>
              <a:defRPr sz="2500">
                <a:solidFill>
                  <a:schemeClr val="accent5">
                    <a:lumMod val="50000"/>
                  </a:schemeClr>
                </a:solidFill>
                <a:latin typeface="Times New Roman" pitchFamily="18" charset="0"/>
                <a:cs typeface="Times New Roman"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Type in or paste your text here</a:t>
            </a:r>
          </a:p>
        </p:txBody>
      </p:sp>
      <p:sp>
        <p:nvSpPr>
          <p:cNvPr id="6" name="Text Placeholder 5"/>
          <p:cNvSpPr>
            <a:spLocks noGrp="1"/>
          </p:cNvSpPr>
          <p:nvPr>
            <p:ph type="body" sz="quarter" idx="11" hasCustomPrompt="1"/>
          </p:nvPr>
        </p:nvSpPr>
        <p:spPr>
          <a:xfrm>
            <a:off x="922338" y="5431995"/>
            <a:ext cx="13573126" cy="754045"/>
          </a:xfrm>
          <a:prstGeom prst="rect">
            <a:avLst/>
          </a:prstGeom>
          <a:noFill/>
        </p:spPr>
        <p:txBody>
          <a:bodyPr wrap="square" lIns="91436" tIns="91436" rIns="91436" bIns="91436" anchor="t" anchorCtr="0">
            <a:spAutoFit/>
          </a:bodyPr>
          <a:lstStyle>
            <a:lvl1pPr marL="0" indent="0" algn="ctr">
              <a:buNone/>
              <a:defRPr sz="3700" b="1" u="sng" baseline="0">
                <a:solidFill>
                  <a:schemeClr val="accent5">
                    <a:lumMod val="50000"/>
                  </a:schemeClr>
                </a:solidFill>
              </a:defRPr>
            </a:lvl1pPr>
          </a:lstStyle>
          <a:p>
            <a:pPr lvl="0"/>
            <a:r>
              <a:rPr lang="en-US" dirty="0"/>
              <a:t>(click to add) INTRODUCTION or ABSTRACT</a:t>
            </a:r>
          </a:p>
        </p:txBody>
      </p:sp>
      <p:sp>
        <p:nvSpPr>
          <p:cNvPr id="19" name="Text Placeholder 3"/>
          <p:cNvSpPr>
            <a:spLocks noGrp="1"/>
          </p:cNvSpPr>
          <p:nvPr>
            <p:ph type="body" sz="quarter" idx="19" hasCustomPrompt="1"/>
          </p:nvPr>
        </p:nvSpPr>
        <p:spPr>
          <a:xfrm>
            <a:off x="922338" y="18240478"/>
            <a:ext cx="13592864" cy="861752"/>
          </a:xfrm>
          <a:prstGeom prst="rect">
            <a:avLst/>
          </a:prstGeom>
        </p:spPr>
        <p:txBody>
          <a:bodyPr wrap="square" lIns="228589" tIns="228589" rIns="228589" bIns="228589" anchor="t" anchorCtr="0">
            <a:spAutoFit/>
          </a:bodyPr>
          <a:lstStyle>
            <a:lvl1pPr marL="0" indent="0">
              <a:buNone/>
              <a:defRPr sz="2500">
                <a:solidFill>
                  <a:schemeClr val="accent5">
                    <a:lumMod val="50000"/>
                  </a:schemeClr>
                </a:solidFill>
                <a:latin typeface="Times New Roman" pitchFamily="18" charset="0"/>
                <a:cs typeface="Times New Roman"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Type in or paste your text here</a:t>
            </a:r>
          </a:p>
        </p:txBody>
      </p:sp>
      <p:sp>
        <p:nvSpPr>
          <p:cNvPr id="20" name="Text Placeholder 5"/>
          <p:cNvSpPr>
            <a:spLocks noGrp="1"/>
          </p:cNvSpPr>
          <p:nvPr>
            <p:ph type="body" sz="quarter" idx="20" hasCustomPrompt="1"/>
          </p:nvPr>
        </p:nvSpPr>
        <p:spPr>
          <a:xfrm>
            <a:off x="942080" y="17409229"/>
            <a:ext cx="13573125" cy="754045"/>
          </a:xfrm>
          <a:prstGeom prst="rect">
            <a:avLst/>
          </a:prstGeom>
          <a:noFill/>
        </p:spPr>
        <p:txBody>
          <a:bodyPr wrap="square" lIns="91436" tIns="91436" rIns="91436" bIns="91436" anchor="t" anchorCtr="0">
            <a:spAutoFit/>
          </a:bodyPr>
          <a:lstStyle>
            <a:lvl1pPr marL="0" indent="0" algn="ctr">
              <a:buNone/>
              <a:defRPr sz="3700" b="1" u="sng" baseline="0">
                <a:solidFill>
                  <a:schemeClr val="accent5">
                    <a:lumMod val="50000"/>
                  </a:schemeClr>
                </a:solidFill>
              </a:defRPr>
            </a:lvl1pPr>
          </a:lstStyle>
          <a:p>
            <a:pPr lvl="0"/>
            <a:r>
              <a:rPr lang="en-US" dirty="0"/>
              <a:t>(click to add)  OBJECTIVES</a:t>
            </a:r>
          </a:p>
        </p:txBody>
      </p:sp>
      <p:sp>
        <p:nvSpPr>
          <p:cNvPr id="21" name="Text Placeholder 3"/>
          <p:cNvSpPr>
            <a:spLocks noGrp="1"/>
          </p:cNvSpPr>
          <p:nvPr>
            <p:ph type="body" sz="quarter" idx="21" hasCustomPrompt="1"/>
          </p:nvPr>
        </p:nvSpPr>
        <p:spPr>
          <a:xfrm>
            <a:off x="15154276" y="21595083"/>
            <a:ext cx="13571534" cy="861752"/>
          </a:xfrm>
          <a:prstGeom prst="rect">
            <a:avLst/>
          </a:prstGeom>
        </p:spPr>
        <p:txBody>
          <a:bodyPr wrap="square" lIns="228589" tIns="228589" rIns="228589" bIns="228589" anchor="t" anchorCtr="0">
            <a:spAutoFit/>
          </a:bodyPr>
          <a:lstStyle>
            <a:lvl1pPr marL="0" indent="0">
              <a:buNone/>
              <a:defRPr sz="2500">
                <a:solidFill>
                  <a:schemeClr val="accent5">
                    <a:lumMod val="50000"/>
                  </a:schemeClr>
                </a:solidFill>
                <a:latin typeface="Times New Roman" pitchFamily="18" charset="0"/>
                <a:cs typeface="Times New Roman"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Type in or paste your text here</a:t>
            </a:r>
          </a:p>
        </p:txBody>
      </p:sp>
      <p:sp>
        <p:nvSpPr>
          <p:cNvPr id="22" name="Text Placeholder 5"/>
          <p:cNvSpPr>
            <a:spLocks noGrp="1"/>
          </p:cNvSpPr>
          <p:nvPr>
            <p:ph type="body" sz="quarter" idx="22" hasCustomPrompt="1"/>
          </p:nvPr>
        </p:nvSpPr>
        <p:spPr>
          <a:xfrm>
            <a:off x="15154276" y="20739663"/>
            <a:ext cx="13571534" cy="754045"/>
          </a:xfrm>
          <a:prstGeom prst="rect">
            <a:avLst/>
          </a:prstGeom>
          <a:noFill/>
        </p:spPr>
        <p:txBody>
          <a:bodyPr wrap="square" lIns="91436" tIns="91436" rIns="91436" bIns="91436" anchor="t" anchorCtr="0">
            <a:spAutoFit/>
          </a:bodyPr>
          <a:lstStyle>
            <a:lvl1pPr marL="0" indent="0" algn="ctr">
              <a:buNone/>
              <a:defRPr sz="3700" b="1" u="sng" baseline="0">
                <a:solidFill>
                  <a:schemeClr val="accent5">
                    <a:lumMod val="50000"/>
                  </a:schemeClr>
                </a:solidFill>
              </a:defRPr>
            </a:lvl1pPr>
          </a:lstStyle>
          <a:p>
            <a:pPr lvl="0"/>
            <a:r>
              <a:rPr lang="en-US" dirty="0"/>
              <a:t>(click to add)  MATERIALS &amp; METHODS</a:t>
            </a:r>
          </a:p>
        </p:txBody>
      </p:sp>
      <p:sp>
        <p:nvSpPr>
          <p:cNvPr id="23" name="Text Placeholder 3"/>
          <p:cNvSpPr>
            <a:spLocks noGrp="1"/>
          </p:cNvSpPr>
          <p:nvPr>
            <p:ph type="body" sz="quarter" idx="23" hasCustomPrompt="1"/>
          </p:nvPr>
        </p:nvSpPr>
        <p:spPr>
          <a:xfrm>
            <a:off x="15162215" y="6295353"/>
            <a:ext cx="13571534" cy="861752"/>
          </a:xfrm>
          <a:prstGeom prst="rect">
            <a:avLst/>
          </a:prstGeom>
        </p:spPr>
        <p:txBody>
          <a:bodyPr wrap="square" lIns="228589" tIns="228589" rIns="228589" bIns="228589" anchor="t" anchorCtr="0">
            <a:spAutoFit/>
          </a:bodyPr>
          <a:lstStyle>
            <a:lvl1pPr marL="0" indent="0">
              <a:buNone/>
              <a:defRPr sz="2500">
                <a:solidFill>
                  <a:schemeClr val="accent5">
                    <a:lumMod val="50000"/>
                  </a:schemeClr>
                </a:solidFill>
                <a:latin typeface="Times New Roman" pitchFamily="18" charset="0"/>
                <a:cs typeface="Times New Roman"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Type in or paste your text here</a:t>
            </a:r>
          </a:p>
        </p:txBody>
      </p:sp>
      <p:sp>
        <p:nvSpPr>
          <p:cNvPr id="24" name="Text Placeholder 5"/>
          <p:cNvSpPr>
            <a:spLocks noGrp="1"/>
          </p:cNvSpPr>
          <p:nvPr>
            <p:ph type="body" sz="quarter" idx="24" hasCustomPrompt="1"/>
          </p:nvPr>
        </p:nvSpPr>
        <p:spPr>
          <a:xfrm>
            <a:off x="15154277" y="5431995"/>
            <a:ext cx="13579475" cy="754045"/>
          </a:xfrm>
          <a:prstGeom prst="rect">
            <a:avLst/>
          </a:prstGeom>
          <a:noFill/>
        </p:spPr>
        <p:txBody>
          <a:bodyPr wrap="square" lIns="91436" tIns="91436" rIns="91436" bIns="91436" anchor="t" anchorCtr="0">
            <a:spAutoFit/>
          </a:bodyPr>
          <a:lstStyle>
            <a:lvl1pPr marL="0" indent="0" algn="ctr">
              <a:buNone/>
              <a:defRPr sz="3700" b="1" u="sng" baseline="0">
                <a:solidFill>
                  <a:schemeClr val="accent5">
                    <a:lumMod val="50000"/>
                  </a:schemeClr>
                </a:solidFill>
              </a:defRPr>
            </a:lvl1pPr>
          </a:lstStyle>
          <a:p>
            <a:pPr lvl="0"/>
            <a:r>
              <a:rPr lang="en-US" dirty="0"/>
              <a:t>(click to add)  RESULTS</a:t>
            </a:r>
          </a:p>
        </p:txBody>
      </p:sp>
      <p:sp>
        <p:nvSpPr>
          <p:cNvPr id="25" name="Text Placeholder 5"/>
          <p:cNvSpPr>
            <a:spLocks noGrp="1"/>
          </p:cNvSpPr>
          <p:nvPr>
            <p:ph type="body" sz="quarter" idx="25" hasCustomPrompt="1"/>
          </p:nvPr>
        </p:nvSpPr>
        <p:spPr>
          <a:xfrm>
            <a:off x="29395741" y="5431995"/>
            <a:ext cx="13576029" cy="754045"/>
          </a:xfrm>
          <a:prstGeom prst="rect">
            <a:avLst/>
          </a:prstGeom>
          <a:noFill/>
        </p:spPr>
        <p:txBody>
          <a:bodyPr wrap="square" lIns="91436" tIns="91436" rIns="91436" bIns="91436" anchor="t" anchorCtr="0">
            <a:spAutoFit/>
          </a:bodyPr>
          <a:lstStyle>
            <a:lvl1pPr marL="0" indent="0" algn="ctr">
              <a:buNone/>
              <a:defRPr sz="3700" b="1" u="sng" baseline="0">
                <a:solidFill>
                  <a:schemeClr val="accent5">
                    <a:lumMod val="50000"/>
                  </a:schemeClr>
                </a:solidFill>
              </a:defRPr>
            </a:lvl1pPr>
          </a:lstStyle>
          <a:p>
            <a:pPr lvl="0"/>
            <a:r>
              <a:rPr lang="en-US" dirty="0"/>
              <a:t>(click to add)  CONCLUSIONS</a:t>
            </a:r>
          </a:p>
        </p:txBody>
      </p:sp>
      <p:sp>
        <p:nvSpPr>
          <p:cNvPr id="26" name="Text Placeholder 3"/>
          <p:cNvSpPr>
            <a:spLocks noGrp="1"/>
          </p:cNvSpPr>
          <p:nvPr>
            <p:ph type="body" sz="quarter" idx="26" hasCustomPrompt="1"/>
          </p:nvPr>
        </p:nvSpPr>
        <p:spPr>
          <a:xfrm>
            <a:off x="29395741" y="6295353"/>
            <a:ext cx="13576029" cy="861752"/>
          </a:xfrm>
          <a:prstGeom prst="rect">
            <a:avLst/>
          </a:prstGeom>
        </p:spPr>
        <p:txBody>
          <a:bodyPr wrap="square" lIns="228589" tIns="228589" rIns="228589" bIns="228589" anchor="t" anchorCtr="0">
            <a:spAutoFit/>
          </a:bodyPr>
          <a:lstStyle>
            <a:lvl1pPr marL="0" indent="0">
              <a:buNone/>
              <a:defRPr sz="2500">
                <a:solidFill>
                  <a:schemeClr val="accent5">
                    <a:lumMod val="50000"/>
                  </a:schemeClr>
                </a:solidFill>
                <a:latin typeface="Times New Roman" pitchFamily="18" charset="0"/>
                <a:cs typeface="Times New Roman"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Type in or paste your text here</a:t>
            </a:r>
          </a:p>
        </p:txBody>
      </p:sp>
      <p:sp>
        <p:nvSpPr>
          <p:cNvPr id="27" name="Text Placeholder 5"/>
          <p:cNvSpPr>
            <a:spLocks noGrp="1"/>
          </p:cNvSpPr>
          <p:nvPr>
            <p:ph type="body" sz="quarter" idx="27" hasCustomPrompt="1"/>
          </p:nvPr>
        </p:nvSpPr>
        <p:spPr>
          <a:xfrm>
            <a:off x="29395741" y="17377122"/>
            <a:ext cx="13576029" cy="754045"/>
          </a:xfrm>
          <a:prstGeom prst="rect">
            <a:avLst/>
          </a:prstGeom>
          <a:noFill/>
        </p:spPr>
        <p:txBody>
          <a:bodyPr wrap="square" lIns="91436" tIns="91436" rIns="91436" bIns="91436" anchor="t" anchorCtr="0">
            <a:spAutoFit/>
          </a:bodyPr>
          <a:lstStyle>
            <a:lvl1pPr marL="0" indent="0" algn="ctr">
              <a:buNone/>
              <a:tabLst/>
              <a:defRPr sz="3700" b="1" u="sng" baseline="0">
                <a:solidFill>
                  <a:schemeClr val="accent5">
                    <a:lumMod val="50000"/>
                  </a:schemeClr>
                </a:solidFill>
              </a:defRPr>
            </a:lvl1pPr>
          </a:lstStyle>
          <a:p>
            <a:pPr lvl="0"/>
            <a:r>
              <a:rPr lang="en-US" dirty="0"/>
              <a:t>(click to add)  REFERENCES</a:t>
            </a:r>
          </a:p>
        </p:txBody>
      </p:sp>
      <p:sp>
        <p:nvSpPr>
          <p:cNvPr id="28" name="Text Placeholder 3"/>
          <p:cNvSpPr>
            <a:spLocks noGrp="1"/>
          </p:cNvSpPr>
          <p:nvPr>
            <p:ph type="body" sz="quarter" idx="28" hasCustomPrompt="1"/>
          </p:nvPr>
        </p:nvSpPr>
        <p:spPr>
          <a:xfrm>
            <a:off x="29390710" y="18157350"/>
            <a:ext cx="13581061" cy="861752"/>
          </a:xfrm>
          <a:prstGeom prst="rect">
            <a:avLst/>
          </a:prstGeom>
        </p:spPr>
        <p:txBody>
          <a:bodyPr wrap="square" lIns="228589" tIns="228589" rIns="228589" bIns="228589" anchor="t" anchorCtr="0">
            <a:spAutoFit/>
          </a:bodyPr>
          <a:lstStyle>
            <a:lvl1pPr marL="0" indent="0">
              <a:buNone/>
              <a:defRPr sz="2500">
                <a:solidFill>
                  <a:schemeClr val="accent5">
                    <a:lumMod val="50000"/>
                  </a:schemeClr>
                </a:solidFill>
                <a:latin typeface="Times New Roman" pitchFamily="18" charset="0"/>
                <a:cs typeface="Times New Roman"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Type in or paste your text here</a:t>
            </a:r>
          </a:p>
        </p:txBody>
      </p:sp>
      <p:sp>
        <p:nvSpPr>
          <p:cNvPr id="29" name="Text Placeholder 5"/>
          <p:cNvSpPr>
            <a:spLocks noGrp="1"/>
          </p:cNvSpPr>
          <p:nvPr>
            <p:ph type="body" sz="quarter" idx="29" hasCustomPrompt="1"/>
          </p:nvPr>
        </p:nvSpPr>
        <p:spPr>
          <a:xfrm>
            <a:off x="29395741" y="25845657"/>
            <a:ext cx="13576029" cy="754045"/>
          </a:xfrm>
          <a:prstGeom prst="rect">
            <a:avLst/>
          </a:prstGeom>
          <a:noFill/>
        </p:spPr>
        <p:txBody>
          <a:bodyPr wrap="square" lIns="91436" tIns="91436" rIns="91436" bIns="91436" anchor="t" anchorCtr="0">
            <a:spAutoFit/>
          </a:bodyPr>
          <a:lstStyle>
            <a:lvl1pPr marL="0" indent="0" algn="ctr">
              <a:buNone/>
              <a:defRPr sz="3700" b="1" u="sng" baseline="0">
                <a:solidFill>
                  <a:schemeClr val="accent5">
                    <a:lumMod val="50000"/>
                  </a:schemeClr>
                </a:solidFill>
              </a:defRPr>
            </a:lvl1pPr>
          </a:lstStyle>
          <a:p>
            <a:pPr lvl="0"/>
            <a:r>
              <a:rPr lang="en-US" dirty="0"/>
              <a:t>(click to add)  ACKNOWLEDGEMENTS  or  CONTACT</a:t>
            </a:r>
          </a:p>
        </p:txBody>
      </p:sp>
      <p:sp>
        <p:nvSpPr>
          <p:cNvPr id="30" name="Text Placeholder 3"/>
          <p:cNvSpPr>
            <a:spLocks noGrp="1"/>
          </p:cNvSpPr>
          <p:nvPr>
            <p:ph type="body" sz="quarter" idx="30" hasCustomPrompt="1"/>
          </p:nvPr>
        </p:nvSpPr>
        <p:spPr>
          <a:xfrm>
            <a:off x="29395742" y="26625887"/>
            <a:ext cx="13581061" cy="861752"/>
          </a:xfrm>
          <a:prstGeom prst="rect">
            <a:avLst/>
          </a:prstGeom>
        </p:spPr>
        <p:txBody>
          <a:bodyPr wrap="square" lIns="228589" tIns="228589" rIns="228589" bIns="228589" anchor="t" anchorCtr="0">
            <a:spAutoFit/>
          </a:bodyPr>
          <a:lstStyle>
            <a:lvl1pPr marL="0" indent="0">
              <a:buNone/>
              <a:defRPr sz="2500">
                <a:solidFill>
                  <a:schemeClr val="accent5">
                    <a:lumMod val="50000"/>
                  </a:schemeClr>
                </a:solidFill>
                <a:latin typeface="Times New Roman" pitchFamily="18" charset="0"/>
                <a:cs typeface="Times New Roman"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Type in or paste your text here</a:t>
            </a:r>
          </a:p>
        </p:txBody>
      </p:sp>
      <p:sp>
        <p:nvSpPr>
          <p:cNvPr id="64" name="Text Placeholder 76"/>
          <p:cNvSpPr>
            <a:spLocks noGrp="1"/>
          </p:cNvSpPr>
          <p:nvPr>
            <p:ph type="body" sz="quarter" idx="150" hasCustomPrompt="1"/>
          </p:nvPr>
        </p:nvSpPr>
        <p:spPr>
          <a:xfrm>
            <a:off x="5932593" y="3383947"/>
            <a:ext cx="31998968" cy="923330"/>
          </a:xfrm>
          <a:prstGeom prst="rect">
            <a:avLst/>
          </a:prstGeom>
        </p:spPr>
        <p:txBody>
          <a:bodyPr anchor="t" anchorCtr="0">
            <a:spAutoFit/>
          </a:bodyPr>
          <a:lstStyle>
            <a:lvl1pPr marL="0" indent="0" algn="ctr">
              <a:buFontTx/>
              <a:buNone/>
              <a:defRPr sz="5400">
                <a:solidFill>
                  <a:schemeClr val="accent5">
                    <a:lumMod val="50000"/>
                  </a:schemeClr>
                </a:solidFill>
                <a:latin typeface="+mj-lt"/>
              </a:defRPr>
            </a:lvl1pPr>
            <a:lvl2pPr>
              <a:buFontTx/>
              <a:buNone/>
              <a:defRPr sz="7200"/>
            </a:lvl2pPr>
            <a:lvl3pPr>
              <a:buFontTx/>
              <a:buNone/>
              <a:defRPr sz="7200"/>
            </a:lvl3pPr>
            <a:lvl4pPr>
              <a:buFontTx/>
              <a:buNone/>
              <a:defRPr sz="7200"/>
            </a:lvl4pPr>
            <a:lvl5pPr>
              <a:buFontTx/>
              <a:buNone/>
              <a:defRPr sz="7200"/>
            </a:lvl5pPr>
          </a:lstStyle>
          <a:p>
            <a:pPr lvl="0"/>
            <a:r>
              <a:rPr lang="en-US" dirty="0"/>
              <a:t>Click here to add affiliations</a:t>
            </a:r>
          </a:p>
        </p:txBody>
      </p:sp>
      <p:sp>
        <p:nvSpPr>
          <p:cNvPr id="65" name="Text Placeholder 76"/>
          <p:cNvSpPr>
            <a:spLocks noGrp="1"/>
          </p:cNvSpPr>
          <p:nvPr>
            <p:ph type="body" sz="quarter" idx="151" hasCustomPrompt="1"/>
          </p:nvPr>
        </p:nvSpPr>
        <p:spPr>
          <a:xfrm>
            <a:off x="5932593" y="2103787"/>
            <a:ext cx="31998968" cy="1323439"/>
          </a:xfrm>
          <a:prstGeom prst="rect">
            <a:avLst/>
          </a:prstGeom>
        </p:spPr>
        <p:txBody>
          <a:bodyPr anchor="t" anchorCtr="0">
            <a:spAutoFit/>
          </a:bodyPr>
          <a:lstStyle>
            <a:lvl1pPr marL="0" indent="0" algn="ctr">
              <a:buFontTx/>
              <a:buNone/>
              <a:defRPr sz="8000">
                <a:solidFill>
                  <a:schemeClr val="accent5">
                    <a:lumMod val="50000"/>
                  </a:schemeClr>
                </a:solidFill>
                <a:latin typeface="+mj-lt"/>
              </a:defRPr>
            </a:lvl1pPr>
            <a:lvl2pPr>
              <a:buFontTx/>
              <a:buNone/>
              <a:defRPr sz="7200"/>
            </a:lvl2pPr>
            <a:lvl3pPr>
              <a:buFontTx/>
              <a:buNone/>
              <a:defRPr sz="7200"/>
            </a:lvl3pPr>
            <a:lvl4pPr>
              <a:buFontTx/>
              <a:buNone/>
              <a:defRPr sz="7200"/>
            </a:lvl4pPr>
            <a:lvl5pPr>
              <a:buFontTx/>
              <a:buNone/>
              <a:defRPr sz="7200"/>
            </a:lvl5pPr>
          </a:lstStyle>
          <a:p>
            <a:pPr lvl="0"/>
            <a:r>
              <a:rPr lang="en-US" dirty="0"/>
              <a:t>Click here to add authors</a:t>
            </a:r>
          </a:p>
        </p:txBody>
      </p:sp>
      <p:sp>
        <p:nvSpPr>
          <p:cNvPr id="66" name="Text Placeholder 76"/>
          <p:cNvSpPr>
            <a:spLocks noGrp="1"/>
          </p:cNvSpPr>
          <p:nvPr>
            <p:ph type="body" sz="quarter" idx="153" hasCustomPrompt="1"/>
          </p:nvPr>
        </p:nvSpPr>
        <p:spPr>
          <a:xfrm>
            <a:off x="5932593" y="465813"/>
            <a:ext cx="31998968" cy="1569660"/>
          </a:xfrm>
          <a:prstGeom prst="rect">
            <a:avLst/>
          </a:prstGeom>
        </p:spPr>
        <p:txBody>
          <a:bodyPr anchor="t" anchorCtr="0">
            <a:spAutoFit/>
          </a:bodyPr>
          <a:lstStyle>
            <a:lvl1pPr marL="0" indent="0" algn="ctr">
              <a:buFontTx/>
              <a:buNone/>
              <a:defRPr sz="9600" b="1">
                <a:solidFill>
                  <a:schemeClr val="accent5">
                    <a:lumMod val="50000"/>
                  </a:schemeClr>
                </a:solidFill>
                <a:latin typeface="+mj-lt"/>
              </a:defRPr>
            </a:lvl1pPr>
            <a:lvl2pPr>
              <a:buFontTx/>
              <a:buNone/>
              <a:defRPr sz="7200"/>
            </a:lvl2pPr>
            <a:lvl3pPr>
              <a:buFontTx/>
              <a:buNone/>
              <a:defRPr sz="7200"/>
            </a:lvl3pPr>
            <a:lvl4pPr>
              <a:buFontTx/>
              <a:buNone/>
              <a:defRPr sz="7200"/>
            </a:lvl4pPr>
            <a:lvl5pPr>
              <a:buFontTx/>
              <a:buNone/>
              <a:defRPr sz="7200"/>
            </a:lvl5pPr>
          </a:lstStyle>
          <a:p>
            <a:pPr lvl="0"/>
            <a:r>
              <a:rPr lang="en-US" dirty="0"/>
              <a:t>Click here to add title</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Wide center column">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904188" y="6212225"/>
            <a:ext cx="10056813" cy="846363"/>
          </a:xfrm>
          <a:prstGeom prst="rect">
            <a:avLst/>
          </a:prstGeom>
        </p:spPr>
        <p:txBody>
          <a:bodyPr wrap="square" lIns="228589" tIns="228589" rIns="228589" bIns="228589" anchor="t" anchorCtr="0">
            <a:spAutoFit/>
          </a:bodyPr>
          <a:lstStyle>
            <a:lvl1pPr marL="0" indent="0">
              <a:buNone/>
              <a:defRPr sz="2500">
                <a:solidFill>
                  <a:schemeClr val="accent5">
                    <a:lumMod val="50000"/>
                  </a:schemeClr>
                </a:solidFill>
                <a:latin typeface="Times New Roman" panose="02020603050405020304" pitchFamily="18" charset="0"/>
                <a:cs typeface="Times New Roman" panose="02020603050405020304"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Enter your text here</a:t>
            </a:r>
          </a:p>
        </p:txBody>
      </p:sp>
      <p:sp>
        <p:nvSpPr>
          <p:cNvPr id="6" name="Text Placeholder 5"/>
          <p:cNvSpPr>
            <a:spLocks noGrp="1"/>
          </p:cNvSpPr>
          <p:nvPr>
            <p:ph type="body" sz="quarter" idx="11" hasCustomPrompt="1"/>
          </p:nvPr>
        </p:nvSpPr>
        <p:spPr>
          <a:xfrm>
            <a:off x="922341" y="5348867"/>
            <a:ext cx="10048875" cy="754045"/>
          </a:xfrm>
          <a:prstGeom prst="rect">
            <a:avLst/>
          </a:prstGeom>
          <a:noFill/>
        </p:spPr>
        <p:txBody>
          <a:bodyPr lIns="91436" tIns="91436" rIns="91436" bIns="91436" anchor="t" anchorCtr="0">
            <a:spAutoFit/>
          </a:bodyPr>
          <a:lstStyle>
            <a:lvl1pPr marL="0" indent="0" algn="ctr">
              <a:buNone/>
              <a:defRPr sz="3700" b="1" u="sng" baseline="0">
                <a:solidFill>
                  <a:schemeClr val="accent5">
                    <a:lumMod val="50000"/>
                  </a:schemeClr>
                </a:solidFill>
              </a:defRPr>
            </a:lvl1pPr>
          </a:lstStyle>
          <a:p>
            <a:pPr lvl="0"/>
            <a:r>
              <a:rPr lang="en-US" dirty="0"/>
              <a:t>(click to add) INTRODUCTION or ABSTRACT</a:t>
            </a:r>
          </a:p>
        </p:txBody>
      </p:sp>
      <p:sp>
        <p:nvSpPr>
          <p:cNvPr id="19" name="Text Placeholder 3"/>
          <p:cNvSpPr>
            <a:spLocks noGrp="1"/>
          </p:cNvSpPr>
          <p:nvPr>
            <p:ph type="body" sz="quarter" idx="19" hasCustomPrompt="1"/>
          </p:nvPr>
        </p:nvSpPr>
        <p:spPr>
          <a:xfrm>
            <a:off x="902598" y="15043762"/>
            <a:ext cx="10058400" cy="846363"/>
          </a:xfrm>
          <a:prstGeom prst="rect">
            <a:avLst/>
          </a:prstGeom>
        </p:spPr>
        <p:txBody>
          <a:bodyPr wrap="square" lIns="228589" tIns="228589" rIns="228589" bIns="228589" anchor="t" anchorCtr="0">
            <a:spAutoFit/>
          </a:bodyPr>
          <a:lstStyle>
            <a:lvl1pPr marL="0" indent="0">
              <a:buNone/>
              <a:defRPr sz="2500">
                <a:solidFill>
                  <a:schemeClr val="accent5">
                    <a:lumMod val="50000"/>
                  </a:schemeClr>
                </a:solidFill>
                <a:latin typeface="Times New Roman" panose="02020603050405020304" pitchFamily="18" charset="0"/>
                <a:cs typeface="Times New Roman" panose="02020603050405020304"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Enter your text here</a:t>
            </a:r>
          </a:p>
        </p:txBody>
      </p:sp>
      <p:sp>
        <p:nvSpPr>
          <p:cNvPr id="20" name="Text Placeholder 5"/>
          <p:cNvSpPr>
            <a:spLocks noGrp="1"/>
          </p:cNvSpPr>
          <p:nvPr>
            <p:ph type="body" sz="quarter" idx="20" hasCustomPrompt="1"/>
          </p:nvPr>
        </p:nvSpPr>
        <p:spPr>
          <a:xfrm>
            <a:off x="922339" y="14212513"/>
            <a:ext cx="10050462" cy="754045"/>
          </a:xfrm>
          <a:prstGeom prst="rect">
            <a:avLst/>
          </a:prstGeom>
          <a:noFill/>
        </p:spPr>
        <p:txBody>
          <a:bodyPr wrap="square" lIns="91436" tIns="91436" rIns="91436" bIns="91436" anchor="t" anchorCtr="0">
            <a:spAutoFit/>
          </a:bodyPr>
          <a:lstStyle>
            <a:lvl1pPr marL="0" indent="0" algn="ctr">
              <a:buNone/>
              <a:defRPr sz="3700" b="1" u="sng" baseline="0">
                <a:solidFill>
                  <a:schemeClr val="accent5">
                    <a:lumMod val="50000"/>
                  </a:schemeClr>
                </a:solidFill>
              </a:defRPr>
            </a:lvl1pPr>
          </a:lstStyle>
          <a:p>
            <a:pPr lvl="0"/>
            <a:r>
              <a:rPr lang="en-US" dirty="0"/>
              <a:t>(click to add)  OBJECTIVES</a:t>
            </a:r>
          </a:p>
        </p:txBody>
      </p:sp>
      <p:sp>
        <p:nvSpPr>
          <p:cNvPr id="21" name="Text Placeholder 3"/>
          <p:cNvSpPr>
            <a:spLocks noGrp="1"/>
          </p:cNvSpPr>
          <p:nvPr>
            <p:ph type="body" sz="quarter" idx="21" hasCustomPrompt="1"/>
          </p:nvPr>
        </p:nvSpPr>
        <p:spPr>
          <a:xfrm>
            <a:off x="11587163" y="6204287"/>
            <a:ext cx="20720048" cy="846363"/>
          </a:xfrm>
          <a:prstGeom prst="rect">
            <a:avLst/>
          </a:prstGeom>
        </p:spPr>
        <p:txBody>
          <a:bodyPr wrap="square" lIns="228589" tIns="228589" rIns="228589" bIns="228589" anchor="t" anchorCtr="0">
            <a:spAutoFit/>
          </a:bodyPr>
          <a:lstStyle>
            <a:lvl1pPr marL="0" indent="0">
              <a:buNone/>
              <a:defRPr sz="2500">
                <a:solidFill>
                  <a:schemeClr val="accent5">
                    <a:lumMod val="50000"/>
                  </a:schemeClr>
                </a:solidFill>
                <a:latin typeface="Times New Roman" panose="02020603050405020304" pitchFamily="18" charset="0"/>
                <a:cs typeface="Times New Roman" panose="02020603050405020304"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Enter your text here</a:t>
            </a:r>
          </a:p>
        </p:txBody>
      </p:sp>
      <p:sp>
        <p:nvSpPr>
          <p:cNvPr id="22" name="Text Placeholder 5"/>
          <p:cNvSpPr>
            <a:spLocks noGrp="1"/>
          </p:cNvSpPr>
          <p:nvPr>
            <p:ph type="body" sz="quarter" idx="22" hasCustomPrompt="1"/>
          </p:nvPr>
        </p:nvSpPr>
        <p:spPr>
          <a:xfrm>
            <a:off x="11587164" y="5348867"/>
            <a:ext cx="20720050" cy="754045"/>
          </a:xfrm>
          <a:prstGeom prst="rect">
            <a:avLst/>
          </a:prstGeom>
          <a:noFill/>
        </p:spPr>
        <p:txBody>
          <a:bodyPr wrap="square" lIns="91436" tIns="91436" rIns="91436" bIns="91436" anchor="t" anchorCtr="0">
            <a:spAutoFit/>
          </a:bodyPr>
          <a:lstStyle>
            <a:lvl1pPr marL="0" indent="0" algn="ctr">
              <a:buNone/>
              <a:defRPr sz="3700" b="1" u="sng" baseline="0">
                <a:solidFill>
                  <a:schemeClr val="accent5">
                    <a:lumMod val="50000"/>
                  </a:schemeClr>
                </a:solidFill>
              </a:defRPr>
            </a:lvl1pPr>
          </a:lstStyle>
          <a:p>
            <a:pPr lvl="0"/>
            <a:r>
              <a:rPr lang="en-US" dirty="0"/>
              <a:t>(header)  MATERIALS &amp; METHODS</a:t>
            </a:r>
          </a:p>
        </p:txBody>
      </p:sp>
      <p:sp>
        <p:nvSpPr>
          <p:cNvPr id="23" name="Text Placeholder 3"/>
          <p:cNvSpPr>
            <a:spLocks noGrp="1"/>
          </p:cNvSpPr>
          <p:nvPr>
            <p:ph type="body" sz="quarter" idx="23" hasCustomPrompt="1"/>
          </p:nvPr>
        </p:nvSpPr>
        <p:spPr>
          <a:xfrm>
            <a:off x="11587164" y="21896538"/>
            <a:ext cx="20720050" cy="846363"/>
          </a:xfrm>
          <a:prstGeom prst="rect">
            <a:avLst/>
          </a:prstGeom>
        </p:spPr>
        <p:txBody>
          <a:bodyPr wrap="square" lIns="228589" tIns="228589" rIns="228589" bIns="228589" anchor="t" anchorCtr="0">
            <a:spAutoFit/>
          </a:bodyPr>
          <a:lstStyle>
            <a:lvl1pPr marL="0" indent="0">
              <a:buNone/>
              <a:defRPr sz="2500">
                <a:solidFill>
                  <a:schemeClr val="accent5">
                    <a:lumMod val="50000"/>
                  </a:schemeClr>
                </a:solidFill>
                <a:latin typeface="Times New Roman" panose="02020603050405020304" pitchFamily="18" charset="0"/>
                <a:cs typeface="Times New Roman" panose="02020603050405020304"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Enter your text here</a:t>
            </a:r>
          </a:p>
        </p:txBody>
      </p:sp>
      <p:sp>
        <p:nvSpPr>
          <p:cNvPr id="24" name="Text Placeholder 5"/>
          <p:cNvSpPr>
            <a:spLocks noGrp="1"/>
          </p:cNvSpPr>
          <p:nvPr>
            <p:ph type="body" sz="quarter" idx="24" hasCustomPrompt="1"/>
          </p:nvPr>
        </p:nvSpPr>
        <p:spPr>
          <a:xfrm>
            <a:off x="11587162" y="21074746"/>
            <a:ext cx="20720050" cy="754045"/>
          </a:xfrm>
          <a:prstGeom prst="rect">
            <a:avLst/>
          </a:prstGeom>
          <a:noFill/>
        </p:spPr>
        <p:txBody>
          <a:bodyPr wrap="square" lIns="91436" tIns="91436" rIns="91436" bIns="91436" anchor="t" anchorCtr="0">
            <a:spAutoFit/>
          </a:bodyPr>
          <a:lstStyle>
            <a:lvl1pPr marL="0" indent="0" algn="ctr">
              <a:buNone/>
              <a:defRPr sz="3700" b="1" u="sng" baseline="0">
                <a:solidFill>
                  <a:schemeClr val="accent5">
                    <a:lumMod val="50000"/>
                  </a:schemeClr>
                </a:solidFill>
              </a:defRPr>
            </a:lvl1pPr>
          </a:lstStyle>
          <a:p>
            <a:pPr lvl="0"/>
            <a:r>
              <a:rPr lang="en-US" dirty="0"/>
              <a:t>(click to add)  RESULTS</a:t>
            </a:r>
          </a:p>
        </p:txBody>
      </p:sp>
      <p:sp>
        <p:nvSpPr>
          <p:cNvPr id="25" name="Text Placeholder 5"/>
          <p:cNvSpPr>
            <a:spLocks noGrp="1"/>
          </p:cNvSpPr>
          <p:nvPr>
            <p:ph type="body" sz="quarter" idx="25" hasCustomPrompt="1"/>
          </p:nvPr>
        </p:nvSpPr>
        <p:spPr>
          <a:xfrm>
            <a:off x="32905536" y="5348867"/>
            <a:ext cx="10047018" cy="754045"/>
          </a:xfrm>
          <a:prstGeom prst="rect">
            <a:avLst/>
          </a:prstGeom>
          <a:noFill/>
        </p:spPr>
        <p:txBody>
          <a:bodyPr wrap="square" lIns="91436" tIns="91436" rIns="91436" bIns="91436" anchor="t" anchorCtr="0">
            <a:spAutoFit/>
          </a:bodyPr>
          <a:lstStyle>
            <a:lvl1pPr marL="0" indent="0" algn="ctr">
              <a:buNone/>
              <a:defRPr sz="3700" b="1" u="sng" baseline="0">
                <a:solidFill>
                  <a:schemeClr val="accent5">
                    <a:lumMod val="50000"/>
                  </a:schemeClr>
                </a:solidFill>
              </a:defRPr>
            </a:lvl1pPr>
          </a:lstStyle>
          <a:p>
            <a:pPr lvl="0"/>
            <a:r>
              <a:rPr lang="en-US" dirty="0"/>
              <a:t>(click to add) CONCLUSIONS</a:t>
            </a:r>
          </a:p>
        </p:txBody>
      </p:sp>
      <p:sp>
        <p:nvSpPr>
          <p:cNvPr id="26" name="Text Placeholder 3"/>
          <p:cNvSpPr>
            <a:spLocks noGrp="1"/>
          </p:cNvSpPr>
          <p:nvPr>
            <p:ph type="body" sz="quarter" idx="26" hasCustomPrompt="1"/>
          </p:nvPr>
        </p:nvSpPr>
        <p:spPr>
          <a:xfrm>
            <a:off x="32905536" y="6212225"/>
            <a:ext cx="10047018" cy="846363"/>
          </a:xfrm>
          <a:prstGeom prst="rect">
            <a:avLst/>
          </a:prstGeom>
        </p:spPr>
        <p:txBody>
          <a:bodyPr wrap="square" lIns="228589" tIns="228589" rIns="228589" bIns="228589" anchor="t" anchorCtr="0">
            <a:spAutoFit/>
          </a:bodyPr>
          <a:lstStyle>
            <a:lvl1pPr marL="0" indent="0">
              <a:buNone/>
              <a:defRPr sz="2500">
                <a:solidFill>
                  <a:schemeClr val="accent5">
                    <a:lumMod val="50000"/>
                  </a:schemeClr>
                </a:solidFill>
                <a:latin typeface="Times New Roman" panose="02020603050405020304" pitchFamily="18" charset="0"/>
                <a:cs typeface="Times New Roman" panose="02020603050405020304"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Enter your text here</a:t>
            </a:r>
          </a:p>
        </p:txBody>
      </p:sp>
      <p:sp>
        <p:nvSpPr>
          <p:cNvPr id="27" name="Text Placeholder 5"/>
          <p:cNvSpPr>
            <a:spLocks noGrp="1"/>
          </p:cNvSpPr>
          <p:nvPr>
            <p:ph type="body" sz="quarter" idx="27" hasCustomPrompt="1"/>
          </p:nvPr>
        </p:nvSpPr>
        <p:spPr>
          <a:xfrm>
            <a:off x="32905536" y="14272738"/>
            <a:ext cx="10047018" cy="754045"/>
          </a:xfrm>
          <a:prstGeom prst="rect">
            <a:avLst/>
          </a:prstGeom>
          <a:noFill/>
        </p:spPr>
        <p:txBody>
          <a:bodyPr wrap="square" lIns="91436" tIns="91436" rIns="91436" bIns="91436" anchor="t" anchorCtr="0">
            <a:spAutoFit/>
          </a:bodyPr>
          <a:lstStyle>
            <a:lvl1pPr marL="0" indent="0" algn="ctr">
              <a:buNone/>
              <a:defRPr sz="3700" b="1" u="sng" baseline="0">
                <a:solidFill>
                  <a:schemeClr val="accent5">
                    <a:lumMod val="50000"/>
                  </a:schemeClr>
                </a:solidFill>
              </a:defRPr>
            </a:lvl1pPr>
          </a:lstStyle>
          <a:p>
            <a:pPr lvl="0"/>
            <a:r>
              <a:rPr lang="en-US" dirty="0"/>
              <a:t>(click to add) REFERENCES</a:t>
            </a:r>
          </a:p>
        </p:txBody>
      </p:sp>
      <p:sp>
        <p:nvSpPr>
          <p:cNvPr id="28" name="Text Placeholder 3"/>
          <p:cNvSpPr>
            <a:spLocks noGrp="1"/>
          </p:cNvSpPr>
          <p:nvPr>
            <p:ph type="body" sz="quarter" idx="28" hasCustomPrompt="1"/>
          </p:nvPr>
        </p:nvSpPr>
        <p:spPr>
          <a:xfrm>
            <a:off x="32905536" y="15011402"/>
            <a:ext cx="10052050" cy="846363"/>
          </a:xfrm>
          <a:prstGeom prst="rect">
            <a:avLst/>
          </a:prstGeom>
        </p:spPr>
        <p:txBody>
          <a:bodyPr wrap="square" lIns="228589" tIns="228589" rIns="228589" bIns="228589" anchor="t" anchorCtr="0">
            <a:spAutoFit/>
          </a:bodyPr>
          <a:lstStyle>
            <a:lvl1pPr marL="0" indent="0">
              <a:buNone/>
              <a:defRPr sz="2500">
                <a:solidFill>
                  <a:schemeClr val="accent5">
                    <a:lumMod val="50000"/>
                  </a:schemeClr>
                </a:solidFill>
                <a:latin typeface="Times New Roman" panose="02020603050405020304" pitchFamily="18" charset="0"/>
                <a:cs typeface="Times New Roman" panose="02020603050405020304"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Enter your text here</a:t>
            </a:r>
          </a:p>
        </p:txBody>
      </p:sp>
      <p:sp>
        <p:nvSpPr>
          <p:cNvPr id="29" name="Text Placeholder 5"/>
          <p:cNvSpPr>
            <a:spLocks noGrp="1"/>
          </p:cNvSpPr>
          <p:nvPr>
            <p:ph type="body" sz="quarter" idx="29" hasCustomPrompt="1"/>
          </p:nvPr>
        </p:nvSpPr>
        <p:spPr>
          <a:xfrm>
            <a:off x="32905536" y="25669876"/>
            <a:ext cx="10047018" cy="754045"/>
          </a:xfrm>
          <a:prstGeom prst="rect">
            <a:avLst/>
          </a:prstGeom>
          <a:noFill/>
        </p:spPr>
        <p:txBody>
          <a:bodyPr wrap="square" lIns="91436" tIns="91436" rIns="91436" bIns="91436" anchor="t" anchorCtr="0">
            <a:spAutoFit/>
          </a:bodyPr>
          <a:lstStyle>
            <a:lvl1pPr marL="0" indent="0" algn="ctr">
              <a:buNone/>
              <a:defRPr sz="3700" b="1" u="sng" baseline="0">
                <a:solidFill>
                  <a:schemeClr val="accent5">
                    <a:lumMod val="50000"/>
                  </a:schemeClr>
                </a:solidFill>
              </a:defRPr>
            </a:lvl1pPr>
          </a:lstStyle>
          <a:p>
            <a:pPr lvl="0"/>
            <a:r>
              <a:rPr lang="en-US" dirty="0"/>
              <a:t>(click to add)  ACKNOWLEDGEMENTS or CONTACT</a:t>
            </a:r>
          </a:p>
        </p:txBody>
      </p:sp>
      <p:sp>
        <p:nvSpPr>
          <p:cNvPr id="30" name="Text Placeholder 3"/>
          <p:cNvSpPr>
            <a:spLocks noGrp="1"/>
          </p:cNvSpPr>
          <p:nvPr>
            <p:ph type="body" sz="quarter" idx="30" hasCustomPrompt="1"/>
          </p:nvPr>
        </p:nvSpPr>
        <p:spPr>
          <a:xfrm>
            <a:off x="32905536" y="26436774"/>
            <a:ext cx="10052050" cy="846363"/>
          </a:xfrm>
          <a:prstGeom prst="rect">
            <a:avLst/>
          </a:prstGeom>
        </p:spPr>
        <p:txBody>
          <a:bodyPr wrap="square" lIns="228589" tIns="228589" rIns="228589" bIns="228589" anchor="t" anchorCtr="0">
            <a:spAutoFit/>
          </a:bodyPr>
          <a:lstStyle>
            <a:lvl1pPr marL="0" indent="0">
              <a:buNone/>
              <a:defRPr sz="2500">
                <a:solidFill>
                  <a:schemeClr val="accent5">
                    <a:lumMod val="50000"/>
                  </a:schemeClr>
                </a:solidFill>
                <a:latin typeface="Times New Roman" panose="02020603050405020304" pitchFamily="18" charset="0"/>
                <a:cs typeface="Times New Roman" panose="02020603050405020304"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Enter your text here</a:t>
            </a:r>
          </a:p>
        </p:txBody>
      </p:sp>
      <p:sp>
        <p:nvSpPr>
          <p:cNvPr id="64" name="Text Placeholder 76"/>
          <p:cNvSpPr>
            <a:spLocks noGrp="1"/>
          </p:cNvSpPr>
          <p:nvPr>
            <p:ph type="body" sz="quarter" idx="150" hasCustomPrompt="1"/>
          </p:nvPr>
        </p:nvSpPr>
        <p:spPr>
          <a:xfrm>
            <a:off x="5932593" y="3383947"/>
            <a:ext cx="31998968" cy="923330"/>
          </a:xfrm>
          <a:prstGeom prst="rect">
            <a:avLst/>
          </a:prstGeom>
        </p:spPr>
        <p:txBody>
          <a:bodyPr anchor="t" anchorCtr="0">
            <a:spAutoFit/>
          </a:bodyPr>
          <a:lstStyle>
            <a:lvl1pPr marL="0" indent="0" algn="ctr">
              <a:buFontTx/>
              <a:buNone/>
              <a:defRPr sz="5400">
                <a:solidFill>
                  <a:schemeClr val="accent5">
                    <a:lumMod val="50000"/>
                  </a:schemeClr>
                </a:solidFill>
                <a:latin typeface="+mj-lt"/>
              </a:defRPr>
            </a:lvl1pPr>
            <a:lvl2pPr>
              <a:buFontTx/>
              <a:buNone/>
              <a:defRPr sz="7200"/>
            </a:lvl2pPr>
            <a:lvl3pPr>
              <a:buFontTx/>
              <a:buNone/>
              <a:defRPr sz="7200"/>
            </a:lvl3pPr>
            <a:lvl4pPr>
              <a:buFontTx/>
              <a:buNone/>
              <a:defRPr sz="7200"/>
            </a:lvl4pPr>
            <a:lvl5pPr>
              <a:buFontTx/>
              <a:buNone/>
              <a:defRPr sz="7200"/>
            </a:lvl5pPr>
          </a:lstStyle>
          <a:p>
            <a:pPr lvl="0"/>
            <a:r>
              <a:rPr lang="en-US" dirty="0"/>
              <a:t>Click here to add affiliations</a:t>
            </a:r>
          </a:p>
        </p:txBody>
      </p:sp>
      <p:sp>
        <p:nvSpPr>
          <p:cNvPr id="65" name="Text Placeholder 76"/>
          <p:cNvSpPr>
            <a:spLocks noGrp="1"/>
          </p:cNvSpPr>
          <p:nvPr>
            <p:ph type="body" sz="quarter" idx="151" hasCustomPrompt="1"/>
          </p:nvPr>
        </p:nvSpPr>
        <p:spPr>
          <a:xfrm>
            <a:off x="5932593" y="2103787"/>
            <a:ext cx="31998968" cy="1323439"/>
          </a:xfrm>
          <a:prstGeom prst="rect">
            <a:avLst/>
          </a:prstGeom>
        </p:spPr>
        <p:txBody>
          <a:bodyPr anchor="t" anchorCtr="0">
            <a:spAutoFit/>
          </a:bodyPr>
          <a:lstStyle>
            <a:lvl1pPr marL="0" indent="0" algn="ctr">
              <a:buFontTx/>
              <a:buNone/>
              <a:defRPr sz="8000">
                <a:solidFill>
                  <a:schemeClr val="accent5">
                    <a:lumMod val="50000"/>
                  </a:schemeClr>
                </a:solidFill>
                <a:latin typeface="+mj-lt"/>
              </a:defRPr>
            </a:lvl1pPr>
            <a:lvl2pPr>
              <a:buFontTx/>
              <a:buNone/>
              <a:defRPr sz="7200"/>
            </a:lvl2pPr>
            <a:lvl3pPr>
              <a:buFontTx/>
              <a:buNone/>
              <a:defRPr sz="7200"/>
            </a:lvl3pPr>
            <a:lvl4pPr>
              <a:buFontTx/>
              <a:buNone/>
              <a:defRPr sz="7200"/>
            </a:lvl4pPr>
            <a:lvl5pPr>
              <a:buFontTx/>
              <a:buNone/>
              <a:defRPr sz="7200"/>
            </a:lvl5pPr>
          </a:lstStyle>
          <a:p>
            <a:pPr lvl="0"/>
            <a:r>
              <a:rPr lang="en-US" dirty="0"/>
              <a:t>Click here to add authors</a:t>
            </a:r>
          </a:p>
        </p:txBody>
      </p:sp>
      <p:sp>
        <p:nvSpPr>
          <p:cNvPr id="66" name="Text Placeholder 76"/>
          <p:cNvSpPr>
            <a:spLocks noGrp="1"/>
          </p:cNvSpPr>
          <p:nvPr>
            <p:ph type="body" sz="quarter" idx="153" hasCustomPrompt="1"/>
          </p:nvPr>
        </p:nvSpPr>
        <p:spPr>
          <a:xfrm>
            <a:off x="5932593" y="465813"/>
            <a:ext cx="31998968" cy="1569660"/>
          </a:xfrm>
          <a:prstGeom prst="rect">
            <a:avLst/>
          </a:prstGeom>
        </p:spPr>
        <p:txBody>
          <a:bodyPr anchor="t" anchorCtr="0">
            <a:spAutoFit/>
          </a:bodyPr>
          <a:lstStyle>
            <a:lvl1pPr marL="0" indent="0" algn="ctr">
              <a:buFontTx/>
              <a:buNone/>
              <a:defRPr sz="9600" b="1">
                <a:solidFill>
                  <a:schemeClr val="accent5">
                    <a:lumMod val="50000"/>
                  </a:schemeClr>
                </a:solidFill>
                <a:latin typeface="+mj-lt"/>
              </a:defRPr>
            </a:lvl1pPr>
            <a:lvl2pPr>
              <a:buFontTx/>
              <a:buNone/>
              <a:defRPr sz="7200"/>
            </a:lvl2pPr>
            <a:lvl3pPr>
              <a:buFontTx/>
              <a:buNone/>
              <a:defRPr sz="7200"/>
            </a:lvl3pPr>
            <a:lvl4pPr>
              <a:buFontTx/>
              <a:buNone/>
              <a:defRPr sz="7200"/>
            </a:lvl4pPr>
            <a:lvl5pPr>
              <a:buFontTx/>
              <a:buNone/>
              <a:defRPr sz="7200"/>
            </a:lvl5pPr>
          </a:lstStyle>
          <a:p>
            <a:pPr lvl="0"/>
            <a:r>
              <a:rPr lang="en-US" dirty="0"/>
              <a:t>Click here to add title</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png"/><Relationship Id="rId7" Type="http://schemas.openxmlformats.org/officeDocument/2006/relationships/hyperlink" Target="https://www.posterpresentations.com/how-to-change-the-research-poster-template-colors.html" TargetMode="External"/><Relationship Id="rId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8.png"/><Relationship Id="rId5" Type="http://schemas.openxmlformats.org/officeDocument/2006/relationships/image" Target="../media/image3.png"/><Relationship Id="rId10" Type="http://schemas.openxmlformats.org/officeDocument/2006/relationships/image" Target="../media/image7.png"/><Relationship Id="rId4" Type="http://schemas.openxmlformats.org/officeDocument/2006/relationships/image" Target="../media/image2.png"/><Relationship Id="rId9" Type="http://schemas.openxmlformats.org/officeDocument/2006/relationships/image" Target="../media/image6.png"/></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png"/><Relationship Id="rId7" Type="http://schemas.openxmlformats.org/officeDocument/2006/relationships/hyperlink" Target="https://www.posterpresentations.com/how-to-change-the-research-poster-template-colors.html" TargetMode="External"/><Relationship Id="rId2" Type="http://schemas.openxmlformats.org/officeDocument/2006/relationships/theme" Target="../theme/theme3.xml"/><Relationship Id="rId1" Type="http://schemas.openxmlformats.org/officeDocument/2006/relationships/slideLayout" Target="../slideLayouts/slideLayout3.xml"/><Relationship Id="rId6" Type="http://schemas.openxmlformats.org/officeDocument/2006/relationships/image" Target="../media/image4.png"/><Relationship Id="rId11" Type="http://schemas.openxmlformats.org/officeDocument/2006/relationships/image" Target="../media/image8.png"/><Relationship Id="rId5" Type="http://schemas.openxmlformats.org/officeDocument/2006/relationships/image" Target="../media/image3.png"/><Relationship Id="rId10" Type="http://schemas.openxmlformats.org/officeDocument/2006/relationships/image" Target="../media/image7.png"/><Relationship Id="rId4" Type="http://schemas.openxmlformats.org/officeDocument/2006/relationships/image" Target="../media/image2.png"/><Relationship Id="rId9" Type="http://schemas.openxmlformats.org/officeDocument/2006/relationships/image" Target="../media/image6.png"/></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png"/><Relationship Id="rId7" Type="http://schemas.openxmlformats.org/officeDocument/2006/relationships/hyperlink" Target="https://www.posterpresentations.com/how-to-change-the-research-poster-template-colors.html" TargetMode="External"/><Relationship Id="rId2" Type="http://schemas.openxmlformats.org/officeDocument/2006/relationships/theme" Target="../theme/theme4.xml"/><Relationship Id="rId1" Type="http://schemas.openxmlformats.org/officeDocument/2006/relationships/slideLayout" Target="../slideLayouts/slideLayout4.xml"/><Relationship Id="rId6" Type="http://schemas.openxmlformats.org/officeDocument/2006/relationships/image" Target="../media/image4.png"/><Relationship Id="rId11" Type="http://schemas.openxmlformats.org/officeDocument/2006/relationships/image" Target="../media/image8.png"/><Relationship Id="rId5" Type="http://schemas.openxmlformats.org/officeDocument/2006/relationships/image" Target="../media/image3.png"/><Relationship Id="rId10" Type="http://schemas.openxmlformats.org/officeDocument/2006/relationships/image" Target="../media/image7.png"/><Relationship Id="rId4" Type="http://schemas.openxmlformats.org/officeDocument/2006/relationships/image" Target="../media/image2.png"/><Relationship Id="rId9" Type="http://schemas.openxmlformats.org/officeDocument/2006/relationships/image" Target="../media/image6.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14F0052-EB2B-214A-A571-468A263B568E}"/>
              </a:ext>
            </a:extLst>
          </p:cNvPr>
          <p:cNvGrpSpPr/>
          <p:nvPr userDrawn="1"/>
        </p:nvGrpSpPr>
        <p:grpSpPr>
          <a:xfrm>
            <a:off x="-122803" y="-102882"/>
            <a:ext cx="44106584" cy="33075071"/>
            <a:chOff x="-122803" y="-102882"/>
            <a:chExt cx="44106584" cy="33075071"/>
          </a:xfrm>
        </p:grpSpPr>
        <p:sp>
          <p:nvSpPr>
            <p:cNvPr id="64" name="Freeform 63"/>
            <p:cNvSpPr/>
            <p:nvPr userDrawn="1"/>
          </p:nvSpPr>
          <p:spPr>
            <a:xfrm>
              <a:off x="-51142" y="-84749"/>
              <a:ext cx="44034923" cy="33056938"/>
            </a:xfrm>
            <a:custGeom>
              <a:avLst/>
              <a:gdLst>
                <a:gd name="connsiteX0" fmla="*/ 0 w 44005500"/>
                <a:gd name="connsiteY0" fmla="*/ 0 h 32956500"/>
                <a:gd name="connsiteX1" fmla="*/ 44005500 w 44005500"/>
                <a:gd name="connsiteY1" fmla="*/ 32956500 h 32956500"/>
                <a:gd name="connsiteX2" fmla="*/ 38100 w 44005500"/>
                <a:gd name="connsiteY2" fmla="*/ 32918400 h 32956500"/>
                <a:gd name="connsiteX3" fmla="*/ 0 w 44005500"/>
                <a:gd name="connsiteY3" fmla="*/ 0 h 32956500"/>
              </a:gdLst>
              <a:ahLst/>
              <a:cxnLst>
                <a:cxn ang="0">
                  <a:pos x="connsiteX0" y="connsiteY0"/>
                </a:cxn>
                <a:cxn ang="0">
                  <a:pos x="connsiteX1" y="connsiteY1"/>
                </a:cxn>
                <a:cxn ang="0">
                  <a:pos x="connsiteX2" y="connsiteY2"/>
                </a:cxn>
                <a:cxn ang="0">
                  <a:pos x="connsiteX3" y="connsiteY3"/>
                </a:cxn>
              </a:cxnLst>
              <a:rect l="l" t="t" r="r" b="b"/>
              <a:pathLst>
                <a:path w="44005500" h="32956500">
                  <a:moveTo>
                    <a:pt x="0" y="0"/>
                  </a:moveTo>
                  <a:lnTo>
                    <a:pt x="44005500" y="32956500"/>
                  </a:lnTo>
                  <a:lnTo>
                    <a:pt x="38100" y="32918400"/>
                  </a:lnTo>
                  <a:lnTo>
                    <a:pt x="0" y="0"/>
                  </a:lnTo>
                  <a:close/>
                </a:path>
              </a:pathLst>
            </a:custGeom>
            <a:gradFill>
              <a:gsLst>
                <a:gs pos="79000">
                  <a:schemeClr val="accent1">
                    <a:lumMod val="40000"/>
                    <a:lumOff val="60000"/>
                  </a:schemeClr>
                </a:gs>
                <a:gs pos="13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Freeform 64"/>
            <p:cNvSpPr/>
            <p:nvPr userDrawn="1"/>
          </p:nvSpPr>
          <p:spPr>
            <a:xfrm flipH="1" flipV="1">
              <a:off x="-51143" y="-84749"/>
              <a:ext cx="44034921" cy="33039928"/>
            </a:xfrm>
            <a:custGeom>
              <a:avLst/>
              <a:gdLst>
                <a:gd name="connsiteX0" fmla="*/ 0 w 44005500"/>
                <a:gd name="connsiteY0" fmla="*/ 0 h 32956500"/>
                <a:gd name="connsiteX1" fmla="*/ 44005500 w 44005500"/>
                <a:gd name="connsiteY1" fmla="*/ 32956500 h 32956500"/>
                <a:gd name="connsiteX2" fmla="*/ 38100 w 44005500"/>
                <a:gd name="connsiteY2" fmla="*/ 32918400 h 32956500"/>
                <a:gd name="connsiteX3" fmla="*/ 0 w 44005500"/>
                <a:gd name="connsiteY3" fmla="*/ 0 h 32956500"/>
              </a:gdLst>
              <a:ahLst/>
              <a:cxnLst>
                <a:cxn ang="0">
                  <a:pos x="connsiteX0" y="connsiteY0"/>
                </a:cxn>
                <a:cxn ang="0">
                  <a:pos x="connsiteX1" y="connsiteY1"/>
                </a:cxn>
                <a:cxn ang="0">
                  <a:pos x="connsiteX2" y="connsiteY2"/>
                </a:cxn>
                <a:cxn ang="0">
                  <a:pos x="connsiteX3" y="connsiteY3"/>
                </a:cxn>
              </a:cxnLst>
              <a:rect l="l" t="t" r="r" b="b"/>
              <a:pathLst>
                <a:path w="44005500" h="32956500">
                  <a:moveTo>
                    <a:pt x="0" y="0"/>
                  </a:moveTo>
                  <a:lnTo>
                    <a:pt x="44005500" y="32956500"/>
                  </a:lnTo>
                  <a:lnTo>
                    <a:pt x="38100" y="32918400"/>
                  </a:lnTo>
                  <a:lnTo>
                    <a:pt x="0" y="0"/>
                  </a:lnTo>
                  <a:close/>
                </a:path>
              </a:pathLst>
            </a:custGeom>
            <a:gradFill>
              <a:gsLst>
                <a:gs pos="41000">
                  <a:schemeClr val="bg2"/>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Freeform 65"/>
            <p:cNvSpPr/>
            <p:nvPr userDrawn="1"/>
          </p:nvSpPr>
          <p:spPr>
            <a:xfrm>
              <a:off x="-122803" y="-102882"/>
              <a:ext cx="44106584" cy="33075071"/>
            </a:xfrm>
            <a:custGeom>
              <a:avLst/>
              <a:gdLst>
                <a:gd name="connsiteX0" fmla="*/ 36576 w 39026592"/>
                <a:gd name="connsiteY0" fmla="*/ 0 h 30614112"/>
                <a:gd name="connsiteX1" fmla="*/ 15837408 w 39026592"/>
                <a:gd name="connsiteY1" fmla="*/ 30614112 h 30614112"/>
                <a:gd name="connsiteX2" fmla="*/ 39026592 w 39026592"/>
                <a:gd name="connsiteY2" fmla="*/ 13350240 h 30614112"/>
                <a:gd name="connsiteX3" fmla="*/ 0 w 39026592"/>
                <a:gd name="connsiteY3" fmla="*/ 73152 h 30614112"/>
                <a:gd name="connsiteX4" fmla="*/ 109728 w 39026592"/>
                <a:gd name="connsiteY4" fmla="*/ 146304 h 306141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26592" h="30614112">
                  <a:moveTo>
                    <a:pt x="36576" y="0"/>
                  </a:moveTo>
                  <a:lnTo>
                    <a:pt x="15837408" y="30614112"/>
                  </a:lnTo>
                  <a:lnTo>
                    <a:pt x="39026592" y="13350240"/>
                  </a:lnTo>
                  <a:lnTo>
                    <a:pt x="0" y="73152"/>
                  </a:lnTo>
                  <a:lnTo>
                    <a:pt x="109728" y="146304"/>
                  </a:lnTo>
                </a:path>
              </a:pathLst>
            </a:custGeom>
            <a:gradFill flip="none" rotWithShape="1">
              <a:gsLst>
                <a:gs pos="0">
                  <a:schemeClr val="bg1"/>
                </a:gs>
                <a:gs pos="76000">
                  <a:schemeClr val="accent1">
                    <a:lumMod val="30000"/>
                    <a:lumOff val="70000"/>
                    <a:alpha val="0"/>
                  </a:schemeClr>
                </a:gs>
              </a:gsLst>
              <a:path path="rect">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Text Box 14"/>
            <p:cNvSpPr txBox="1">
              <a:spLocks noChangeArrowheads="1"/>
            </p:cNvSpPr>
            <p:nvPr userDrawn="1"/>
          </p:nvSpPr>
          <p:spPr bwMode="auto">
            <a:xfrm>
              <a:off x="1603881" y="32173892"/>
              <a:ext cx="2514600" cy="361442"/>
            </a:xfrm>
            <a:prstGeom prst="rect">
              <a:avLst/>
            </a:prstGeom>
            <a:noFill/>
            <a:ln w="9525">
              <a:noFill/>
              <a:miter lim="800000"/>
              <a:headEnd/>
              <a:tailEnd/>
            </a:ln>
            <a:effectLst/>
          </p:spPr>
          <p:txBody>
            <a:bodyPr lIns="91263" tIns="45623" rIns="91263" bIns="45623">
              <a:spAutoFit/>
            </a:bodyPr>
            <a:lstStyle/>
            <a:p>
              <a:pPr eaLnBrk="0" hangingPunct="0">
                <a:lnSpc>
                  <a:spcPct val="65000"/>
                </a:lnSpc>
                <a:spcBef>
                  <a:spcPct val="50000"/>
                </a:spcBef>
                <a:defRPr/>
              </a:pPr>
              <a:r>
                <a:rPr lang="en-US" sz="700" b="1" dirty="0">
                  <a:solidFill>
                    <a:schemeClr val="bg1">
                      <a:lumMod val="75000"/>
                    </a:schemeClr>
                  </a:solidFill>
                  <a:latin typeface="Arial" charset="0"/>
                </a:rPr>
                <a:t>RESEARCH POSTER PRESENTATION DESIGN © 2019</a:t>
              </a:r>
            </a:p>
            <a:p>
              <a:pPr eaLnBrk="0" hangingPunct="0">
                <a:lnSpc>
                  <a:spcPct val="65000"/>
                </a:lnSpc>
                <a:spcBef>
                  <a:spcPct val="50000"/>
                </a:spcBef>
                <a:defRPr/>
              </a:pPr>
              <a:r>
                <a:rPr lang="en-US" sz="1100" b="1" dirty="0">
                  <a:solidFill>
                    <a:schemeClr val="bg1">
                      <a:lumMod val="75000"/>
                    </a:schemeClr>
                  </a:solidFill>
                  <a:latin typeface="Arial" charset="0"/>
                </a:rPr>
                <a:t>www.PosterPresentations.com</a:t>
              </a:r>
            </a:p>
          </p:txBody>
        </p:sp>
      </p:grpSp>
      <p:graphicFrame>
        <p:nvGraphicFramePr>
          <p:cNvPr id="42" name="Table 41">
            <a:extLst>
              <a:ext uri="{FF2B5EF4-FFF2-40B4-BE49-F238E27FC236}">
                <a16:creationId xmlns:a16="http://schemas.microsoft.com/office/drawing/2014/main" id="{7F520963-52F0-244C-B2F9-F8BB83527D05}"/>
              </a:ext>
            </a:extLst>
          </p:cNvPr>
          <p:cNvGraphicFramePr>
            <a:graphicFrameLocks noGrp="1"/>
          </p:cNvGraphicFramePr>
          <p:nvPr userDrawn="1">
            <p:extLst>
              <p:ext uri="{D42A27DB-BD31-4B8C-83A1-F6EECF244321}">
                <p14:modId xmlns:p14="http://schemas.microsoft.com/office/powerpoint/2010/main" val="2677946538"/>
              </p:ext>
            </p:extLst>
          </p:nvPr>
        </p:nvGraphicFramePr>
        <p:xfrm>
          <a:off x="-10611120" y="14098"/>
          <a:ext cx="9776869" cy="32679220"/>
        </p:xfrm>
        <a:graphic>
          <a:graphicData uri="http://schemas.openxmlformats.org/drawingml/2006/table">
            <a:tbl>
              <a:tblPr firstRow="1" bandRow="1">
                <a:tableStyleId>{5C22544A-7EE6-4342-B048-85BDC9FD1C3A}</a:tableStyleId>
              </a:tblPr>
              <a:tblGrid>
                <a:gridCol w="4192245">
                  <a:extLst>
                    <a:ext uri="{9D8B030D-6E8A-4147-A177-3AD203B41FA5}">
                      <a16:colId xmlns:a16="http://schemas.microsoft.com/office/drawing/2014/main" val="20000"/>
                    </a:ext>
                  </a:extLst>
                </a:gridCol>
                <a:gridCol w="5584624">
                  <a:extLst>
                    <a:ext uri="{9D8B030D-6E8A-4147-A177-3AD203B41FA5}">
                      <a16:colId xmlns:a16="http://schemas.microsoft.com/office/drawing/2014/main" val="20001"/>
                    </a:ext>
                  </a:extLst>
                </a:gridCol>
              </a:tblGrid>
              <a:tr h="1329113">
                <a:tc gridSpan="2">
                  <a:txBody>
                    <a:bodyPr/>
                    <a:lstStyle/>
                    <a:p>
                      <a:pPr marL="0" marR="0" indent="0" algn="ctr" defTabSz="4388900" rtl="0" eaLnBrk="1" fontAlgn="auto" latinLnBrk="0" hangingPunct="1">
                        <a:lnSpc>
                          <a:spcPct val="100000"/>
                        </a:lnSpc>
                        <a:spcBef>
                          <a:spcPts val="0"/>
                        </a:spcBef>
                        <a:spcAft>
                          <a:spcPts val="0"/>
                        </a:spcAft>
                        <a:buClrTx/>
                        <a:buSzTx/>
                        <a:buFontTx/>
                        <a:buNone/>
                        <a:tabLst/>
                        <a:defRPr/>
                      </a:pPr>
                      <a:r>
                        <a:rPr lang="en-US" sz="3600" b="0" spc="600" dirty="0">
                          <a:solidFill>
                            <a:srgbClr val="1F3A4E"/>
                          </a:solidFill>
                          <a:latin typeface="Arial Black" panose="020B0A04020102020204" pitchFamily="34" charset="0"/>
                        </a:rPr>
                        <a:t>QUICK START GUIDE</a:t>
                      </a:r>
                      <a:br>
                        <a:rPr lang="en-US" sz="3600" b="0" spc="600" dirty="0">
                          <a:solidFill>
                            <a:srgbClr val="1F3A4E"/>
                          </a:solidFill>
                          <a:latin typeface="Arial Black" panose="020B0A04020102020204" pitchFamily="34" charset="0"/>
                        </a:rPr>
                      </a:br>
                      <a:r>
                        <a:rPr lang="en-US" sz="2800" b="1" spc="0" dirty="0">
                          <a:solidFill>
                            <a:srgbClr val="FF0000"/>
                          </a:solidFill>
                          <a:latin typeface="Trebuchet MS" pitchFamily="34" charset="0"/>
                        </a:rPr>
                        <a:t>(THIS SIDEBAR WILL NOT PRINT)</a:t>
                      </a:r>
                      <a:endParaRPr lang="en-US" sz="3600" b="1" spc="600" dirty="0">
                        <a:solidFill>
                          <a:schemeClr val="bg1"/>
                        </a:solidFill>
                        <a:latin typeface="Trebuchet MS" pitchFamily="34" charset="0"/>
                      </a:endParaRPr>
                    </a:p>
                  </a:txBody>
                  <a:tcPr marL="182880" marT="137160">
                    <a:solidFill>
                      <a:srgbClr val="FFC000"/>
                    </a:solidFill>
                  </a:tcPr>
                </a:tc>
                <a:tc hMerge="1">
                  <a:txBody>
                    <a:bodyPr/>
                    <a:lstStyle/>
                    <a:p>
                      <a:endParaRPr lang="en-US" dirty="0"/>
                    </a:p>
                  </a:txBody>
                  <a:tcPr/>
                </a:tc>
                <a:extLst>
                  <a:ext uri="{0D108BD9-81ED-4DB2-BD59-A6C34878D82A}">
                    <a16:rowId xmlns:a16="http://schemas.microsoft.com/office/drawing/2014/main" val="10000"/>
                  </a:ext>
                </a:extLst>
              </a:tr>
              <a:tr h="4206624">
                <a:tc gridSpan="2">
                  <a:txBody>
                    <a:bodyPr/>
                    <a:lstStyle/>
                    <a:p>
                      <a:pPr defTabSz="3765639"/>
                      <a:r>
                        <a:rPr lang="en-US" sz="2000" i="0" dirty="0">
                          <a:solidFill>
                            <a:srgbClr val="D9D9D9"/>
                          </a:solidFill>
                          <a:latin typeface="Arial"/>
                          <a:cs typeface="Arial"/>
                        </a:rPr>
                        <a:t>This PowerPoint template produces a </a:t>
                      </a:r>
                      <a:r>
                        <a:rPr lang="en-US" sz="2000" i="0" dirty="0">
                          <a:solidFill>
                            <a:srgbClr val="FFC000"/>
                          </a:solidFill>
                          <a:latin typeface="Arial"/>
                          <a:cs typeface="Arial"/>
                        </a:rPr>
                        <a:t>36"x48" </a:t>
                      </a:r>
                      <a:r>
                        <a:rPr lang="en-US" sz="2000" i="0" dirty="0">
                          <a:solidFill>
                            <a:srgbClr val="D9D9D9"/>
                          </a:solidFill>
                          <a:latin typeface="Arial"/>
                          <a:cs typeface="Arial"/>
                        </a:rPr>
                        <a:t>presentation poster. You can use it to create your research poster by placing your title, subtitle, text, tables, charts and photos. </a:t>
                      </a:r>
                    </a:p>
                    <a:p>
                      <a:pPr defTabSz="3765639"/>
                      <a:endParaRPr lang="en-US" sz="2000" i="0" dirty="0">
                        <a:solidFill>
                          <a:srgbClr val="D9D9D9"/>
                        </a:solidFill>
                        <a:latin typeface="Arial"/>
                        <a:cs typeface="Arial"/>
                      </a:endParaRPr>
                    </a:p>
                    <a:p>
                      <a:pPr defTabSz="3765639"/>
                      <a:r>
                        <a:rPr lang="en-US" sz="2000" i="0" dirty="0">
                          <a:solidFill>
                            <a:srgbClr val="D9D9D9"/>
                          </a:solidFill>
                          <a:latin typeface="Arial"/>
                          <a:cs typeface="Arial"/>
                        </a:rPr>
                        <a:t>We provide a series of online tutorials that will guide you through the poster design process and answer your poster production questions. For complete template tutorials, go online to </a:t>
                      </a:r>
                      <a:r>
                        <a:rPr lang="en-US" sz="2000" i="0" dirty="0" err="1">
                          <a:solidFill>
                            <a:srgbClr val="FFC000"/>
                          </a:solidFill>
                          <a:latin typeface="Arial"/>
                          <a:cs typeface="Arial"/>
                        </a:rPr>
                        <a:t>PosterPresentations.com</a:t>
                      </a:r>
                      <a:r>
                        <a:rPr lang="en-US" sz="2000" i="0" dirty="0">
                          <a:solidFill>
                            <a:srgbClr val="D9D9D9"/>
                          </a:solidFill>
                          <a:latin typeface="Arial"/>
                          <a:cs typeface="Arial"/>
                        </a:rPr>
                        <a:t> and click on the  </a:t>
                      </a:r>
                      <a:r>
                        <a:rPr lang="en-US" sz="2000" i="0" dirty="0">
                          <a:solidFill>
                            <a:srgbClr val="FFC000"/>
                          </a:solidFill>
                          <a:latin typeface="Arial"/>
                          <a:cs typeface="Arial"/>
                        </a:rPr>
                        <a:t>HELP DESK</a:t>
                      </a:r>
                      <a:r>
                        <a:rPr lang="en-US" sz="2000" i="0" baseline="0" dirty="0">
                          <a:solidFill>
                            <a:srgbClr val="D9D9D9"/>
                          </a:solidFill>
                          <a:latin typeface="Arial"/>
                          <a:cs typeface="Arial"/>
                        </a:rPr>
                        <a:t> </a:t>
                      </a:r>
                      <a:r>
                        <a:rPr lang="en-US" sz="2000" i="0" dirty="0">
                          <a:solidFill>
                            <a:srgbClr val="D9D9D9"/>
                          </a:solidFill>
                          <a:latin typeface="Arial"/>
                          <a:cs typeface="Arial"/>
                        </a:rPr>
                        <a:t>tab.</a:t>
                      </a:r>
                    </a:p>
                    <a:p>
                      <a:pPr defTabSz="3765639"/>
                      <a:endParaRPr lang="en-US" sz="2000" i="0" dirty="0">
                        <a:solidFill>
                          <a:srgbClr val="D9D9D9"/>
                        </a:solidFill>
                        <a:latin typeface="Arial"/>
                        <a:cs typeface="Arial"/>
                      </a:endParaRPr>
                    </a:p>
                    <a:p>
                      <a:pPr defTabSz="3765639"/>
                      <a:r>
                        <a:rPr lang="en-US" sz="2000" i="0" dirty="0">
                          <a:solidFill>
                            <a:srgbClr val="D9D9D9"/>
                          </a:solidFill>
                          <a:latin typeface="Arial"/>
                          <a:cs typeface="Arial"/>
                        </a:rPr>
                        <a:t>To print your poster using our same-day professional printing service, go online to </a:t>
                      </a:r>
                      <a:r>
                        <a:rPr lang="en-US" sz="2000" i="0" dirty="0" err="1">
                          <a:solidFill>
                            <a:srgbClr val="FFC000"/>
                          </a:solidFill>
                          <a:latin typeface="Arial"/>
                          <a:cs typeface="Arial"/>
                        </a:rPr>
                        <a:t>PosterPresentations.com</a:t>
                      </a:r>
                      <a:r>
                        <a:rPr lang="en-US" sz="2000" i="0" dirty="0">
                          <a:solidFill>
                            <a:srgbClr val="D9D9D9"/>
                          </a:solidFill>
                          <a:latin typeface="Arial"/>
                          <a:cs typeface="Arial"/>
                        </a:rPr>
                        <a:t> and click on "</a:t>
                      </a:r>
                      <a:r>
                        <a:rPr lang="en-US" sz="2000" i="0" dirty="0">
                          <a:solidFill>
                            <a:srgbClr val="FFC000"/>
                          </a:solidFill>
                          <a:latin typeface="Arial"/>
                          <a:cs typeface="Arial"/>
                        </a:rPr>
                        <a:t>Order your poster</a:t>
                      </a:r>
                      <a:r>
                        <a:rPr lang="en-US" sz="2000" i="0" dirty="0">
                          <a:solidFill>
                            <a:srgbClr val="D9D9D9"/>
                          </a:solidFill>
                          <a:latin typeface="Arial"/>
                          <a:cs typeface="Arial"/>
                        </a:rPr>
                        <a:t>".</a:t>
                      </a:r>
                      <a:endParaRPr lang="en-US" sz="2000" b="1" dirty="0">
                        <a:solidFill>
                          <a:srgbClr val="D9D9D9"/>
                        </a:solidFill>
                        <a:latin typeface="Arial"/>
                        <a:cs typeface="Arial"/>
                      </a:endParaRPr>
                    </a:p>
                  </a:txBody>
                  <a:tcPr marL="182880" marT="137160">
                    <a:solidFill>
                      <a:srgbClr val="010101"/>
                    </a:solidFill>
                  </a:tcPr>
                </a:tc>
                <a:tc hMerge="1">
                  <a:txBody>
                    <a:bodyPr/>
                    <a:lstStyle/>
                    <a:p>
                      <a:pPr marL="0" indent="0" algn="l" defTabSz="114300"/>
                      <a:endParaRPr lang="en-US" sz="2400" b="0" baseline="0" dirty="0">
                        <a:solidFill>
                          <a:srgbClr val="FFC000"/>
                        </a:solidFill>
                        <a:latin typeface="Arial" panose="020B0604020202020204" pitchFamily="34" charset="0"/>
                        <a:cs typeface="Arial" panose="020B0604020202020204" pitchFamily="34" charset="0"/>
                      </a:endParaRPr>
                    </a:p>
                  </a:txBody>
                  <a:tcPr>
                    <a:solidFill>
                      <a:schemeClr val="tx1">
                        <a:lumMod val="95000"/>
                        <a:lumOff val="5000"/>
                      </a:schemeClr>
                    </a:solidFill>
                  </a:tcPr>
                </a:tc>
                <a:extLst>
                  <a:ext uri="{0D108BD9-81ED-4DB2-BD59-A6C34878D82A}">
                    <a16:rowId xmlns:a16="http://schemas.microsoft.com/office/drawing/2014/main" val="677555919"/>
                  </a:ext>
                </a:extLst>
              </a:tr>
              <a:tr h="4572417">
                <a:tc>
                  <a:txBody>
                    <a:bodyPr/>
                    <a:lstStyle/>
                    <a:p>
                      <a:pPr algn="ctr"/>
                      <a:endParaRPr lang="en-US" sz="2000" dirty="0">
                        <a:solidFill>
                          <a:srgbClr val="1F3A4E"/>
                        </a:solidFill>
                      </a:endParaRPr>
                    </a:p>
                    <a:p>
                      <a:pPr algn="ctr"/>
                      <a:endParaRPr lang="en-US" sz="2000" dirty="0">
                        <a:solidFill>
                          <a:srgbClr val="1F3A4E"/>
                        </a:solidFill>
                      </a:endParaRPr>
                    </a:p>
                    <a:p>
                      <a:pPr algn="ctr"/>
                      <a:r>
                        <a:rPr lang="en-US" sz="2000" dirty="0">
                          <a:solidFill>
                            <a:schemeClr val="bg1"/>
                          </a:solidFill>
                          <a:latin typeface="Arial" panose="020B0604020202020204" pitchFamily="34" charset="0"/>
                          <a:cs typeface="Arial" panose="020B0604020202020204" pitchFamily="34" charset="0"/>
                        </a:rPr>
                        <a:t>This is a template for a </a:t>
                      </a:r>
                    </a:p>
                    <a:p>
                      <a:pPr algn="ctr"/>
                      <a:r>
                        <a:rPr lang="en-US" sz="2000" dirty="0">
                          <a:solidFill>
                            <a:schemeClr val="bg1"/>
                          </a:solidFill>
                          <a:latin typeface="Arial" panose="020B0604020202020204" pitchFamily="34" charset="0"/>
                          <a:cs typeface="Arial" panose="020B0604020202020204" pitchFamily="34" charset="0"/>
                        </a:rPr>
                        <a:t>presentation poster</a:t>
                      </a:r>
                      <a:br>
                        <a:rPr lang="en-US" sz="2000" dirty="0">
                          <a:solidFill>
                            <a:schemeClr val="bg1"/>
                          </a:solidFill>
                          <a:latin typeface="Arial" panose="020B0604020202020204" pitchFamily="34" charset="0"/>
                          <a:cs typeface="Arial" panose="020B0604020202020204" pitchFamily="34" charset="0"/>
                        </a:rPr>
                      </a:br>
                      <a:r>
                        <a:rPr lang="en-US" sz="3600" b="1" dirty="0">
                          <a:solidFill>
                            <a:srgbClr val="FFC000"/>
                          </a:solidFill>
                          <a:latin typeface="Arial" panose="020B0604020202020204" pitchFamily="34" charset="0"/>
                          <a:cs typeface="Arial" panose="020B0604020202020204" pitchFamily="34" charset="0"/>
                        </a:rPr>
                        <a:t>36 inches tall</a:t>
                      </a:r>
                      <a:br>
                        <a:rPr lang="en-US" sz="3600" b="1" dirty="0">
                          <a:solidFill>
                            <a:srgbClr val="FFC000"/>
                          </a:solidFill>
                          <a:latin typeface="Arial" panose="020B0604020202020204" pitchFamily="34" charset="0"/>
                          <a:cs typeface="Arial" panose="020B0604020202020204" pitchFamily="34" charset="0"/>
                        </a:rPr>
                      </a:br>
                      <a:r>
                        <a:rPr lang="en-US" sz="3600" b="1" dirty="0">
                          <a:solidFill>
                            <a:srgbClr val="FFC000"/>
                          </a:solidFill>
                          <a:latin typeface="Arial" panose="020B0604020202020204" pitchFamily="34" charset="0"/>
                          <a:cs typeface="Arial" panose="020B0604020202020204" pitchFamily="34" charset="0"/>
                        </a:rPr>
                        <a:t>by</a:t>
                      </a:r>
                      <a:br>
                        <a:rPr lang="en-US" sz="3600" b="1" dirty="0">
                          <a:solidFill>
                            <a:srgbClr val="FFC000"/>
                          </a:solidFill>
                          <a:latin typeface="Arial" panose="020B0604020202020204" pitchFamily="34" charset="0"/>
                          <a:cs typeface="Arial" panose="020B0604020202020204" pitchFamily="34" charset="0"/>
                        </a:rPr>
                      </a:br>
                      <a:r>
                        <a:rPr lang="en-US" sz="3600" b="1" dirty="0">
                          <a:solidFill>
                            <a:srgbClr val="FFC000"/>
                          </a:solidFill>
                          <a:latin typeface="Arial" panose="020B0604020202020204" pitchFamily="34" charset="0"/>
                          <a:cs typeface="Arial" panose="020B0604020202020204" pitchFamily="34" charset="0"/>
                        </a:rPr>
                        <a:t>48 inches wide</a:t>
                      </a:r>
                      <a:r>
                        <a:rPr lang="en-US" sz="2000" dirty="0">
                          <a:solidFill>
                            <a:schemeClr val="bg1"/>
                          </a:solidFill>
                          <a:latin typeface="Arial" panose="020B0604020202020204" pitchFamily="34" charset="0"/>
                          <a:cs typeface="Arial" panose="020B0604020202020204" pitchFamily="34" charset="0"/>
                        </a:rPr>
                        <a:t/>
                      </a:r>
                      <a:br>
                        <a:rPr lang="en-US" sz="2000" dirty="0">
                          <a:solidFill>
                            <a:schemeClr val="bg1"/>
                          </a:solidFill>
                          <a:latin typeface="Arial" panose="020B0604020202020204" pitchFamily="34" charset="0"/>
                          <a:cs typeface="Arial" panose="020B0604020202020204" pitchFamily="34" charset="0"/>
                        </a:rPr>
                      </a:br>
                      <a:endParaRPr lang="en-US" sz="2000" dirty="0">
                        <a:solidFill>
                          <a:srgbClr val="1F3A4E"/>
                        </a:solidFill>
                      </a:endParaRPr>
                    </a:p>
                  </a:txBody>
                  <a:tcPr>
                    <a:solidFill>
                      <a:srgbClr val="010101"/>
                    </a:solidFill>
                  </a:tcPr>
                </a:tc>
                <a:tc>
                  <a:txBody>
                    <a:bodyPr/>
                    <a:lstStyle/>
                    <a:p>
                      <a:pPr marL="0" marR="0" indent="0" algn="l" defTabSz="4388900" rtl="0" eaLnBrk="1" fontAlgn="auto" latinLnBrk="0" hangingPunct="1">
                        <a:lnSpc>
                          <a:spcPct val="100000"/>
                        </a:lnSpc>
                        <a:spcBef>
                          <a:spcPts val="0"/>
                        </a:spcBef>
                        <a:spcAft>
                          <a:spcPts val="0"/>
                        </a:spcAft>
                        <a:buClrTx/>
                        <a:buSzTx/>
                        <a:buFontTx/>
                        <a:buNone/>
                        <a:tabLst/>
                        <a:defRPr/>
                      </a:pPr>
                      <a:r>
                        <a:rPr lang="en-US" sz="2400" b="1" baseline="0" dirty="0">
                          <a:solidFill>
                            <a:srgbClr val="FFC000"/>
                          </a:solidFill>
                          <a:latin typeface="Arial" panose="020B0604020202020204" pitchFamily="34" charset="0"/>
                          <a:cs typeface="Arial" panose="020B0604020202020204" pitchFamily="34" charset="0"/>
                        </a:rPr>
                        <a:t>Important: Check the template size</a:t>
                      </a:r>
                      <a:r>
                        <a:rPr lang="en-US" sz="2000" b="0" baseline="0" dirty="0">
                          <a:solidFill>
                            <a:srgbClr val="FFC000"/>
                          </a:solidFill>
                          <a:latin typeface="Arial" panose="020B0604020202020204" pitchFamily="34" charset="0"/>
                          <a:cs typeface="Arial" panose="020B0604020202020204" pitchFamily="34" charset="0"/>
                        </a:rPr>
                        <a:t/>
                      </a:r>
                      <a:br>
                        <a:rPr lang="en-US" sz="2000" b="0" baseline="0" dirty="0">
                          <a:solidFill>
                            <a:srgbClr val="FFC000"/>
                          </a:solidFill>
                          <a:latin typeface="Arial" panose="020B0604020202020204" pitchFamily="34" charset="0"/>
                          <a:cs typeface="Arial" panose="020B0604020202020204" pitchFamily="34" charset="0"/>
                        </a:rPr>
                      </a:br>
                      <a:r>
                        <a:rPr lang="en-US" sz="2000" b="0" baseline="0" dirty="0">
                          <a:solidFill>
                            <a:srgbClr val="D9D9D9"/>
                          </a:solidFill>
                          <a:latin typeface="Arial" panose="020B0604020202020204" pitchFamily="34" charset="0"/>
                          <a:cs typeface="Arial" panose="020B0604020202020204" pitchFamily="34" charset="0"/>
                        </a:rPr>
                        <a:t>Before you start working on your poster and to avoid printing problems check that you have downloaded and that you are using the correct size template for your poster presentation.</a:t>
                      </a:r>
                      <a:br>
                        <a:rPr lang="en-US" sz="2000" b="0" baseline="0" dirty="0">
                          <a:solidFill>
                            <a:srgbClr val="D9D9D9"/>
                          </a:solidFill>
                          <a:latin typeface="Arial" panose="020B0604020202020204" pitchFamily="34" charset="0"/>
                          <a:cs typeface="Arial" panose="020B0604020202020204" pitchFamily="34" charset="0"/>
                        </a:rPr>
                      </a:br>
                      <a:r>
                        <a:rPr lang="en-US" sz="2000" b="0" baseline="0" dirty="0">
                          <a:solidFill>
                            <a:srgbClr val="D9D9D9"/>
                          </a:solidFill>
                          <a:latin typeface="Arial" panose="020B0604020202020204" pitchFamily="34" charset="0"/>
                          <a:cs typeface="Arial" panose="020B0604020202020204" pitchFamily="34" charset="0"/>
                        </a:rPr>
                        <a:t>This template can also be printed at the following sizes without distortion and without any additional formatting:</a:t>
                      </a:r>
                      <a:br>
                        <a:rPr lang="en-US" sz="2000" b="0" baseline="0" dirty="0">
                          <a:solidFill>
                            <a:srgbClr val="D9D9D9"/>
                          </a:solidFill>
                          <a:latin typeface="Arial" panose="020B0604020202020204" pitchFamily="34" charset="0"/>
                          <a:cs typeface="Arial" panose="020B0604020202020204" pitchFamily="34" charset="0"/>
                        </a:rPr>
                      </a:br>
                      <a:r>
                        <a:rPr lang="en-US" sz="2000" b="0" baseline="0" dirty="0">
                          <a:solidFill>
                            <a:srgbClr val="FFC000"/>
                          </a:solidFill>
                          <a:latin typeface="Arial" panose="020B0604020202020204" pitchFamily="34" charset="0"/>
                          <a:cs typeface="Arial" panose="020B0604020202020204" pitchFamily="34" charset="0"/>
                        </a:rPr>
                        <a:t>30 tall x 40 wide</a:t>
                      </a:r>
                      <a:br>
                        <a:rPr lang="en-US" sz="2000" b="0" baseline="0" dirty="0">
                          <a:solidFill>
                            <a:srgbClr val="FFC000"/>
                          </a:solidFill>
                          <a:latin typeface="Arial" panose="020B0604020202020204" pitchFamily="34" charset="0"/>
                          <a:cs typeface="Arial" panose="020B0604020202020204" pitchFamily="34" charset="0"/>
                        </a:rPr>
                      </a:br>
                      <a:r>
                        <a:rPr lang="en-US" sz="2000" b="0" baseline="0" dirty="0">
                          <a:solidFill>
                            <a:srgbClr val="FFC000"/>
                          </a:solidFill>
                          <a:latin typeface="Arial" panose="020B0604020202020204" pitchFamily="34" charset="0"/>
                          <a:cs typeface="Arial" panose="020B0604020202020204" pitchFamily="34" charset="0"/>
                        </a:rPr>
                        <a:t>42 tall x 56 wide</a:t>
                      </a:r>
                      <a:br>
                        <a:rPr lang="en-US" sz="2000" b="0" baseline="0" dirty="0">
                          <a:solidFill>
                            <a:srgbClr val="FFC000"/>
                          </a:solidFill>
                          <a:latin typeface="Arial" panose="020B0604020202020204" pitchFamily="34" charset="0"/>
                          <a:cs typeface="Arial" panose="020B0604020202020204" pitchFamily="34" charset="0"/>
                        </a:rPr>
                      </a:br>
                      <a:r>
                        <a:rPr lang="en-US" sz="2000" b="0" baseline="0" dirty="0">
                          <a:solidFill>
                            <a:srgbClr val="FFC000"/>
                          </a:solidFill>
                          <a:latin typeface="Arial" panose="020B0604020202020204" pitchFamily="34" charset="0"/>
                          <a:cs typeface="Arial" panose="020B0604020202020204" pitchFamily="34" charset="0"/>
                        </a:rPr>
                        <a:t>48 tall x 64 wide</a:t>
                      </a:r>
                    </a:p>
                  </a:txBody>
                  <a:tcPr marL="182880" marT="137160">
                    <a:solidFill>
                      <a:srgbClr val="010101"/>
                    </a:solidFill>
                  </a:tcPr>
                </a:tc>
                <a:extLst>
                  <a:ext uri="{0D108BD9-81ED-4DB2-BD59-A6C34878D82A}">
                    <a16:rowId xmlns:a16="http://schemas.microsoft.com/office/drawing/2014/main" val="10008"/>
                  </a:ext>
                </a:extLst>
              </a:tr>
              <a:tr h="4288692">
                <a:tc>
                  <a:txBody>
                    <a:bodyPr/>
                    <a:lstStyle/>
                    <a:p>
                      <a:endParaRPr lang="en-US" sz="2000" dirty="0">
                        <a:solidFill>
                          <a:srgbClr val="1F3A4E"/>
                        </a:solidFill>
                      </a:endParaRPr>
                    </a:p>
                  </a:txBody>
                  <a:tcPr>
                    <a:blipFill rotWithShape="1">
                      <a:blip r:embed="rId3"/>
                      <a:stretch>
                        <a:fillRect/>
                      </a:stretch>
                    </a:blipFill>
                  </a:tcPr>
                </a:tc>
                <a:tc>
                  <a:txBody>
                    <a:bodyPr/>
                    <a:lstStyle/>
                    <a:p>
                      <a:pPr algn="l"/>
                      <a:r>
                        <a:rPr lang="en-US" sz="2400" b="1" baseline="0" dirty="0">
                          <a:solidFill>
                            <a:srgbClr val="FFC000"/>
                          </a:solidFill>
                          <a:latin typeface="Arial" panose="020B0604020202020204" pitchFamily="34" charset="0"/>
                          <a:cs typeface="Arial" panose="020B0604020202020204" pitchFamily="34" charset="0"/>
                        </a:rPr>
                        <a:t>How to </a:t>
                      </a:r>
                      <a:r>
                        <a:rPr lang="en-US" sz="4000" b="1" baseline="0" dirty="0">
                          <a:solidFill>
                            <a:srgbClr val="FFC000"/>
                          </a:solidFill>
                          <a:latin typeface="Arial" panose="020B0604020202020204" pitchFamily="34" charset="0"/>
                          <a:cs typeface="Arial" panose="020B0604020202020204" pitchFamily="34" charset="0"/>
                        </a:rPr>
                        <a:t>Zoom in </a:t>
                      </a:r>
                      <a:r>
                        <a:rPr lang="en-US" sz="2400" b="1" baseline="0" dirty="0">
                          <a:solidFill>
                            <a:srgbClr val="FFC000"/>
                          </a:solidFill>
                          <a:latin typeface="Arial" panose="020B0604020202020204" pitchFamily="34" charset="0"/>
                          <a:cs typeface="Arial" panose="020B0604020202020204" pitchFamily="34" charset="0"/>
                        </a:rPr>
                        <a:t>and </a:t>
                      </a:r>
                      <a:r>
                        <a:rPr lang="en-US" sz="1800" b="1" baseline="0" dirty="0">
                          <a:solidFill>
                            <a:srgbClr val="FFC000"/>
                          </a:solidFill>
                          <a:latin typeface="Arial" panose="020B0604020202020204" pitchFamily="34" charset="0"/>
                          <a:cs typeface="Arial" panose="020B0604020202020204" pitchFamily="34" charset="0"/>
                        </a:rPr>
                        <a:t>out</a:t>
                      </a:r>
                      <a:endParaRPr lang="en-US" sz="2400" b="1" baseline="0" dirty="0">
                        <a:solidFill>
                          <a:srgbClr val="FFC000"/>
                        </a:solidFill>
                        <a:latin typeface="Arial" panose="020B0604020202020204" pitchFamily="34" charset="0"/>
                        <a:cs typeface="Arial" panose="020B0604020202020204" pitchFamily="34" charset="0"/>
                      </a:endParaRPr>
                    </a:p>
                    <a:p>
                      <a:pPr algn="l"/>
                      <a:r>
                        <a:rPr lang="en-US" sz="2000" b="0" baseline="0" dirty="0">
                          <a:solidFill>
                            <a:srgbClr val="D9D9D9"/>
                          </a:solidFill>
                          <a:latin typeface="Arial" panose="020B0604020202020204" pitchFamily="34" charset="0"/>
                          <a:cs typeface="Arial" panose="020B0604020202020204" pitchFamily="34" charset="0"/>
                        </a:rPr>
                        <a:t>Use the PowerPoint zoom tool to adjust the screen magnification to view comfortably. PowerPoint provides 2 ways to zoom: </a:t>
                      </a:r>
                      <a:br>
                        <a:rPr lang="en-US" sz="2000" b="0" baseline="0" dirty="0">
                          <a:solidFill>
                            <a:srgbClr val="D9D9D9"/>
                          </a:solidFill>
                          <a:latin typeface="Arial" panose="020B0604020202020204" pitchFamily="34" charset="0"/>
                          <a:cs typeface="Arial" panose="020B0604020202020204" pitchFamily="34" charset="0"/>
                        </a:rPr>
                      </a:br>
                      <a:r>
                        <a:rPr lang="en-US" sz="2000" b="0" baseline="0" dirty="0">
                          <a:solidFill>
                            <a:srgbClr val="FFC000"/>
                          </a:solidFill>
                          <a:latin typeface="Arial" panose="020B0604020202020204" pitchFamily="34" charset="0"/>
                          <a:cs typeface="Arial" panose="020B0604020202020204" pitchFamily="34" charset="0"/>
                        </a:rPr>
                        <a:t>1. </a:t>
                      </a:r>
                      <a:r>
                        <a:rPr lang="en-US" sz="2000" b="0" baseline="0" dirty="0">
                          <a:solidFill>
                            <a:srgbClr val="D9D9D9"/>
                          </a:solidFill>
                          <a:latin typeface="Arial" panose="020B0604020202020204" pitchFamily="34" charset="0"/>
                          <a:cs typeface="Arial" panose="020B0604020202020204" pitchFamily="34" charset="0"/>
                        </a:rPr>
                        <a:t>On the top menu bar click on the VIEW tab and then click on ZOOM. Choose the zoom percentage that works best for you. </a:t>
                      </a:r>
                      <a:br>
                        <a:rPr lang="en-US" sz="2000" b="0" baseline="0" dirty="0">
                          <a:solidFill>
                            <a:srgbClr val="D9D9D9"/>
                          </a:solidFill>
                          <a:latin typeface="Arial" panose="020B0604020202020204" pitchFamily="34" charset="0"/>
                          <a:cs typeface="Arial" panose="020B0604020202020204" pitchFamily="34" charset="0"/>
                        </a:rPr>
                      </a:br>
                      <a:r>
                        <a:rPr lang="en-US" sz="2000" b="0" baseline="0" dirty="0">
                          <a:solidFill>
                            <a:srgbClr val="FFC000"/>
                          </a:solidFill>
                          <a:latin typeface="Arial" panose="020B0604020202020204" pitchFamily="34" charset="0"/>
                          <a:cs typeface="Arial" panose="020B0604020202020204" pitchFamily="34" charset="0"/>
                        </a:rPr>
                        <a:t>2. </a:t>
                      </a:r>
                      <a:r>
                        <a:rPr lang="en-US" sz="2000" b="0" baseline="0" dirty="0">
                          <a:solidFill>
                            <a:srgbClr val="D9D9D9"/>
                          </a:solidFill>
                          <a:latin typeface="Arial" panose="020B0604020202020204" pitchFamily="34" charset="0"/>
                          <a:cs typeface="Arial" panose="020B0604020202020204" pitchFamily="34" charset="0"/>
                        </a:rPr>
                        <a:t>For better zoom flexibility, use the zoom slider at the bottom right of the window.</a:t>
                      </a:r>
                    </a:p>
                  </a:txBody>
                  <a:tcPr marL="182880" marT="137160">
                    <a:solidFill>
                      <a:srgbClr val="010101"/>
                    </a:solidFill>
                  </a:tcPr>
                </a:tc>
                <a:extLst>
                  <a:ext uri="{0D108BD9-81ED-4DB2-BD59-A6C34878D82A}">
                    <a16:rowId xmlns:a16="http://schemas.microsoft.com/office/drawing/2014/main" val="10001"/>
                  </a:ext>
                </a:extLst>
              </a:tr>
              <a:tr h="1800526">
                <a:tc gridSpan="2">
                  <a:txBody>
                    <a:bodyPr/>
                    <a:lstStyle/>
                    <a:p>
                      <a:pPr marL="0" marR="0" lvl="0" indent="0" algn="l" defTabSz="4388900" rtl="0" eaLnBrk="1" fontAlgn="auto" latinLnBrk="0" hangingPunct="1">
                        <a:lnSpc>
                          <a:spcPct val="100000"/>
                        </a:lnSpc>
                        <a:spcBef>
                          <a:spcPts val="0"/>
                        </a:spcBef>
                        <a:spcAft>
                          <a:spcPts val="0"/>
                        </a:spcAft>
                        <a:buClrTx/>
                        <a:buSzTx/>
                        <a:buFontTx/>
                        <a:buNone/>
                        <a:tabLst/>
                        <a:defRPr/>
                      </a:pPr>
                      <a:r>
                        <a:rPr lang="en-US" sz="2400" b="1" baseline="0" dirty="0">
                          <a:solidFill>
                            <a:srgbClr val="FFC000"/>
                          </a:solidFill>
                          <a:latin typeface="Arial" panose="020B0604020202020204" pitchFamily="34" charset="0"/>
                          <a:cs typeface="Arial" panose="020B0604020202020204" pitchFamily="34" charset="0"/>
                        </a:rPr>
                        <a:t>Ruler and Guides</a:t>
                      </a:r>
                      <a:r>
                        <a:rPr lang="en-US" sz="2000" b="0" baseline="0" dirty="0">
                          <a:solidFill>
                            <a:srgbClr val="FFC000"/>
                          </a:solidFill>
                          <a:latin typeface="Arial" panose="020B0604020202020204" pitchFamily="34" charset="0"/>
                          <a:cs typeface="Arial" panose="020B0604020202020204" pitchFamily="34" charset="0"/>
                        </a:rPr>
                        <a:t/>
                      </a:r>
                      <a:br>
                        <a:rPr lang="en-US" sz="2000" b="0" baseline="0" dirty="0">
                          <a:solidFill>
                            <a:srgbClr val="FFC000"/>
                          </a:solidFill>
                          <a:latin typeface="Arial" panose="020B0604020202020204" pitchFamily="34" charset="0"/>
                          <a:cs typeface="Arial" panose="020B0604020202020204" pitchFamily="34" charset="0"/>
                        </a:rPr>
                      </a:br>
                      <a:r>
                        <a:rPr lang="en-US" sz="2000" b="0" baseline="0" dirty="0">
                          <a:solidFill>
                            <a:srgbClr val="D9D9D9"/>
                          </a:solidFill>
                          <a:latin typeface="Arial" panose="020B0604020202020204" pitchFamily="34" charset="0"/>
                          <a:cs typeface="Arial" panose="020B0604020202020204" pitchFamily="34" charset="0"/>
                        </a:rPr>
                        <a:t>The dotted lines on his poster template are guides.  The horizontal and vertical guides will help you align your poster elements accurately. Text boxes and other elements will ”snap” to the guides and stay within the boundaries of the columns. To hide the guides go to VIEW and uncheck the Guides box.</a:t>
                      </a:r>
                    </a:p>
                  </a:txBody>
                  <a:tcPr>
                    <a:solidFill>
                      <a:srgbClr val="010101"/>
                    </a:solidFill>
                  </a:tcPr>
                </a:tc>
                <a:tc hMerge="1">
                  <a:txBody>
                    <a:bodyPr/>
                    <a:lstStyle/>
                    <a:p>
                      <a:endParaRPr lang="en-US" sz="2400" b="0" baseline="0" dirty="0">
                        <a:solidFill>
                          <a:schemeClr val="bg1"/>
                        </a:solidFill>
                        <a:latin typeface="Arial" panose="020B0604020202020204" pitchFamily="34" charset="0"/>
                        <a:cs typeface="Arial" panose="020B0604020202020204" pitchFamily="34" charset="0"/>
                      </a:endParaRPr>
                    </a:p>
                  </a:txBody>
                  <a:tcPr marL="182880" marT="137160">
                    <a:solidFill>
                      <a:schemeClr val="tx1">
                        <a:lumMod val="95000"/>
                        <a:lumOff val="5000"/>
                      </a:schemeClr>
                    </a:solidFill>
                  </a:tcPr>
                </a:tc>
                <a:extLst>
                  <a:ext uri="{0D108BD9-81ED-4DB2-BD59-A6C34878D82A}">
                    <a16:rowId xmlns:a16="http://schemas.microsoft.com/office/drawing/2014/main" val="10002"/>
                  </a:ext>
                </a:extLst>
              </a:tr>
              <a:tr h="3824339">
                <a:tc>
                  <a:txBody>
                    <a:bodyPr/>
                    <a:lstStyle/>
                    <a:p>
                      <a:endParaRPr lang="en-US" sz="2000" dirty="0">
                        <a:solidFill>
                          <a:srgbClr val="1F3A4E"/>
                        </a:solidFill>
                      </a:endParaRPr>
                    </a:p>
                  </a:txBody>
                  <a:tcPr>
                    <a:blipFill rotWithShape="1">
                      <a:blip r:embed="rId4"/>
                      <a:stretch>
                        <a:fillRect/>
                      </a:stretch>
                    </a:blipFill>
                  </a:tcPr>
                </a:tc>
                <a:tc>
                  <a:txBody>
                    <a:bodyPr/>
                    <a:lstStyle/>
                    <a:p>
                      <a:pPr marL="0" lvl="1" indent="0" algn="l" defTabSz="114300"/>
                      <a:r>
                        <a:rPr lang="en-US" sz="2400" b="1" baseline="0" dirty="0">
                          <a:solidFill>
                            <a:srgbClr val="FFC000"/>
                          </a:solidFill>
                          <a:latin typeface="Arial" panose="020B0604020202020204" pitchFamily="34" charset="0"/>
                          <a:cs typeface="Arial" panose="020B0604020202020204" pitchFamily="34" charset="0"/>
                        </a:rPr>
                        <a:t>Headers and text containers</a:t>
                      </a:r>
                      <a:r>
                        <a:rPr lang="en-US" sz="2000" b="0" baseline="0" dirty="0">
                          <a:solidFill>
                            <a:schemeClr val="bg1"/>
                          </a:solidFill>
                          <a:latin typeface="Arial" panose="020B0604020202020204" pitchFamily="34" charset="0"/>
                          <a:cs typeface="Arial" panose="020B0604020202020204" pitchFamily="34" charset="0"/>
                        </a:rPr>
                        <a:t/>
                      </a:r>
                      <a:br>
                        <a:rPr lang="en-US" sz="2000" b="0" baseline="0" dirty="0">
                          <a:solidFill>
                            <a:schemeClr val="bg1"/>
                          </a:solidFill>
                          <a:latin typeface="Arial" panose="020B0604020202020204" pitchFamily="34" charset="0"/>
                          <a:cs typeface="Arial" panose="020B0604020202020204" pitchFamily="34" charset="0"/>
                        </a:rPr>
                      </a:br>
                      <a:r>
                        <a:rPr lang="en-US" sz="2000" b="0" baseline="0" dirty="0">
                          <a:solidFill>
                            <a:srgbClr val="D9D9D9"/>
                          </a:solidFill>
                          <a:latin typeface="Arial" panose="020B0604020202020204" pitchFamily="34" charset="0"/>
                          <a:cs typeface="Arial" panose="020B0604020202020204" pitchFamily="34" charset="0"/>
                        </a:rPr>
                        <a:t>Included in this template are commonly used section headers such as Abstract, Objectives, Methods, Results, etc. </a:t>
                      </a:r>
                      <a:r>
                        <a:rPr lang="en-US" sz="2000" b="0" baseline="0" dirty="0">
                          <a:solidFill>
                            <a:schemeClr val="bg1"/>
                          </a:solidFill>
                          <a:latin typeface="Arial" panose="020B0604020202020204" pitchFamily="34" charset="0"/>
                          <a:cs typeface="Arial" panose="020B0604020202020204" pitchFamily="34" charset="0"/>
                        </a:rPr>
                        <a:t/>
                      </a:r>
                      <a:br>
                        <a:rPr lang="en-US" sz="2000" b="0" baseline="0" dirty="0">
                          <a:solidFill>
                            <a:schemeClr val="bg1"/>
                          </a:solidFill>
                          <a:latin typeface="Arial" panose="020B0604020202020204" pitchFamily="34" charset="0"/>
                          <a:cs typeface="Arial" panose="020B0604020202020204" pitchFamily="34" charset="0"/>
                        </a:rPr>
                      </a:br>
                      <a:r>
                        <a:rPr lang="en-US" sz="2000" b="0" baseline="0" dirty="0">
                          <a:solidFill>
                            <a:srgbClr val="FFC000"/>
                          </a:solidFill>
                          <a:latin typeface="Arial" panose="020B0604020202020204" pitchFamily="34" charset="0"/>
                          <a:cs typeface="Arial" panose="020B0604020202020204" pitchFamily="34" charset="0"/>
                        </a:rPr>
                        <a:t>-</a:t>
                      </a:r>
                      <a:r>
                        <a:rPr lang="en-US" sz="2000" b="0" baseline="0" dirty="0">
                          <a:solidFill>
                            <a:schemeClr val="bg1"/>
                          </a:solidFill>
                          <a:latin typeface="Arial" panose="020B0604020202020204" pitchFamily="34" charset="0"/>
                          <a:cs typeface="Arial" panose="020B0604020202020204" pitchFamily="34" charset="0"/>
                        </a:rPr>
                        <a:t> </a:t>
                      </a:r>
                      <a:r>
                        <a:rPr lang="en-US" sz="2000" b="0" baseline="0" dirty="0">
                          <a:solidFill>
                            <a:srgbClr val="D9D9D9"/>
                          </a:solidFill>
                          <a:latin typeface="Arial" panose="020B0604020202020204" pitchFamily="34" charset="0"/>
                          <a:cs typeface="Arial" panose="020B0604020202020204" pitchFamily="34" charset="0"/>
                        </a:rPr>
                        <a:t>Click inside a section header to add its text. </a:t>
                      </a:r>
                      <a:r>
                        <a:rPr lang="en-US" sz="2000" b="0" baseline="0" dirty="0">
                          <a:solidFill>
                            <a:schemeClr val="bg1"/>
                          </a:solidFill>
                          <a:latin typeface="Arial" panose="020B0604020202020204" pitchFamily="34" charset="0"/>
                          <a:cs typeface="Arial" panose="020B0604020202020204" pitchFamily="34" charset="0"/>
                        </a:rPr>
                        <a:t/>
                      </a:r>
                      <a:br>
                        <a:rPr lang="en-US" sz="2000" b="0" baseline="0" dirty="0">
                          <a:solidFill>
                            <a:schemeClr val="bg1"/>
                          </a:solidFill>
                          <a:latin typeface="Arial" panose="020B0604020202020204" pitchFamily="34" charset="0"/>
                          <a:cs typeface="Arial" panose="020B0604020202020204" pitchFamily="34" charset="0"/>
                        </a:rPr>
                      </a:br>
                      <a:r>
                        <a:rPr lang="en-US" sz="2000" b="0" baseline="0" dirty="0">
                          <a:solidFill>
                            <a:srgbClr val="FFC000"/>
                          </a:solidFill>
                          <a:latin typeface="Arial" panose="020B0604020202020204" pitchFamily="34" charset="0"/>
                          <a:cs typeface="Arial" panose="020B0604020202020204" pitchFamily="34" charset="0"/>
                        </a:rPr>
                        <a:t>-</a:t>
                      </a:r>
                      <a:r>
                        <a:rPr lang="en-US" sz="2000" b="0" baseline="0" dirty="0">
                          <a:solidFill>
                            <a:schemeClr val="bg1"/>
                          </a:solidFill>
                          <a:latin typeface="Arial" panose="020B0604020202020204" pitchFamily="34" charset="0"/>
                          <a:cs typeface="Arial" panose="020B0604020202020204" pitchFamily="34" charset="0"/>
                        </a:rPr>
                        <a:t> </a:t>
                      </a:r>
                      <a:r>
                        <a:rPr lang="en-US" sz="2000" b="0" baseline="0" dirty="0">
                          <a:solidFill>
                            <a:srgbClr val="D9D9D9"/>
                          </a:solidFill>
                          <a:latin typeface="Arial" panose="020B0604020202020204" pitchFamily="34" charset="0"/>
                          <a:cs typeface="Arial" panose="020B0604020202020204" pitchFamily="34" charset="0"/>
                        </a:rPr>
                        <a:t>To add another header, click on edge of the section box so that it is outlined. Copy and paste it. </a:t>
                      </a:r>
                      <a:r>
                        <a:rPr lang="en-US" sz="2000" b="0" baseline="0" dirty="0">
                          <a:solidFill>
                            <a:schemeClr val="bg1"/>
                          </a:solidFill>
                          <a:latin typeface="Arial" panose="020B0604020202020204" pitchFamily="34" charset="0"/>
                          <a:cs typeface="Arial" panose="020B0604020202020204" pitchFamily="34" charset="0"/>
                        </a:rPr>
                        <a:t/>
                      </a:r>
                      <a:br>
                        <a:rPr lang="en-US" sz="2000" b="0" baseline="0" dirty="0">
                          <a:solidFill>
                            <a:schemeClr val="bg1"/>
                          </a:solidFill>
                          <a:latin typeface="Arial" panose="020B0604020202020204" pitchFamily="34" charset="0"/>
                          <a:cs typeface="Arial" panose="020B0604020202020204" pitchFamily="34" charset="0"/>
                        </a:rPr>
                      </a:br>
                      <a:r>
                        <a:rPr lang="en-US" sz="2000" b="0" baseline="0" dirty="0">
                          <a:solidFill>
                            <a:srgbClr val="FFC000"/>
                          </a:solidFill>
                          <a:latin typeface="Arial" panose="020B0604020202020204" pitchFamily="34" charset="0"/>
                          <a:cs typeface="Arial" panose="020B0604020202020204" pitchFamily="34" charset="0"/>
                        </a:rPr>
                        <a:t>-</a:t>
                      </a:r>
                      <a:r>
                        <a:rPr lang="en-US" sz="2000" b="0" baseline="0" dirty="0">
                          <a:solidFill>
                            <a:schemeClr val="bg1"/>
                          </a:solidFill>
                          <a:latin typeface="Arial" panose="020B0604020202020204" pitchFamily="34" charset="0"/>
                          <a:cs typeface="Arial" panose="020B0604020202020204" pitchFamily="34" charset="0"/>
                        </a:rPr>
                        <a:t> </a:t>
                      </a:r>
                      <a:r>
                        <a:rPr lang="en-US" sz="2000" b="0" baseline="0" dirty="0">
                          <a:solidFill>
                            <a:srgbClr val="D9D9D9"/>
                          </a:solidFill>
                          <a:latin typeface="Arial" panose="020B0604020202020204" pitchFamily="34" charset="0"/>
                          <a:cs typeface="Arial" panose="020B0604020202020204" pitchFamily="34" charset="0"/>
                        </a:rPr>
                        <a:t>To increase its size, click on the white circles and expand to the the desired size.</a:t>
                      </a:r>
                    </a:p>
                  </a:txBody>
                  <a:tcPr marL="182880" marT="137160">
                    <a:solidFill>
                      <a:srgbClr val="010101"/>
                    </a:solidFill>
                  </a:tcPr>
                </a:tc>
                <a:extLst>
                  <a:ext uri="{0D108BD9-81ED-4DB2-BD59-A6C34878D82A}">
                    <a16:rowId xmlns:a16="http://schemas.microsoft.com/office/drawing/2014/main" val="10003"/>
                  </a:ext>
                </a:extLst>
              </a:tr>
              <a:tr h="3519135">
                <a:tc gridSpan="2">
                  <a:txBody>
                    <a:bodyPr/>
                    <a:lstStyle/>
                    <a:p>
                      <a:r>
                        <a:rPr lang="en-US" sz="2400" b="1" dirty="0">
                          <a:solidFill>
                            <a:srgbClr val="FFC000"/>
                          </a:solidFill>
                          <a:latin typeface="Arial" panose="020B0604020202020204" pitchFamily="34" charset="0"/>
                          <a:cs typeface="Arial" panose="020B0604020202020204" pitchFamily="34" charset="0"/>
                        </a:rPr>
                        <a:t>Adding content to the poster</a:t>
                      </a:r>
                    </a:p>
                    <a:p>
                      <a:r>
                        <a:rPr lang="en-US" sz="2000" baseline="0" dirty="0">
                          <a:solidFill>
                            <a:srgbClr val="D9D9D9"/>
                          </a:solidFill>
                          <a:latin typeface="Arial" panose="020B0604020202020204" pitchFamily="34" charset="0"/>
                          <a:cs typeface="Arial" panose="020B0604020202020204" pitchFamily="34" charset="0"/>
                        </a:rPr>
                        <a:t>Start by adding your text to each section without spending too much time with formatting. Use the default font size even if your text extends beyond the bottom of the poster. Continue until you have added all your content including text, graphics, photos, etc. Once you finish adding your content you can go back and format your text as needed.</a:t>
                      </a:r>
                    </a:p>
                    <a:p>
                      <a:pPr marL="342900" indent="-342900">
                        <a:buFontTx/>
                        <a:buChar char="-"/>
                      </a:pPr>
                      <a:r>
                        <a:rPr lang="en-US" sz="2000" baseline="0" dirty="0">
                          <a:solidFill>
                            <a:srgbClr val="D9D9D9"/>
                          </a:solidFill>
                          <a:latin typeface="Arial" panose="020B0604020202020204" pitchFamily="34" charset="0"/>
                          <a:cs typeface="Arial" panose="020B0604020202020204" pitchFamily="34" charset="0"/>
                        </a:rPr>
                        <a:t>If you run out of room, try to reduce the size of your fonts and/or the size of your graphics. If there is a lot of empty space try to increase your font sizes and the size of your graphics. The font used for references can be smaller.</a:t>
                      </a:r>
                      <a:endParaRPr lang="en-US" sz="2000" dirty="0">
                        <a:solidFill>
                          <a:srgbClr val="D9D9D9"/>
                        </a:solidFill>
                        <a:latin typeface="Arial" panose="020B0604020202020204" pitchFamily="34" charset="0"/>
                        <a:cs typeface="Arial" panose="020B0604020202020204" pitchFamily="34" charset="0"/>
                      </a:endParaRPr>
                    </a:p>
                  </a:txBody>
                  <a:tcPr>
                    <a:solidFill>
                      <a:srgbClr val="010101"/>
                    </a:solidFill>
                  </a:tcPr>
                </a:tc>
                <a:tc hMerge="1">
                  <a:txBody>
                    <a:bodyPr/>
                    <a:lstStyle/>
                    <a:p>
                      <a:endParaRPr lang="en-US" sz="2400" dirty="0">
                        <a:solidFill>
                          <a:schemeClr val="bg1"/>
                        </a:solidFill>
                        <a:latin typeface="Arial" panose="020B0604020202020204" pitchFamily="34" charset="0"/>
                        <a:cs typeface="Arial" panose="020B0604020202020204" pitchFamily="34" charset="0"/>
                      </a:endParaRPr>
                    </a:p>
                  </a:txBody>
                  <a:tcPr marL="182880" marT="137160">
                    <a:solidFill>
                      <a:srgbClr val="010101"/>
                    </a:solidFill>
                  </a:tcPr>
                </a:tc>
                <a:extLst>
                  <a:ext uri="{0D108BD9-81ED-4DB2-BD59-A6C34878D82A}">
                    <a16:rowId xmlns:a16="http://schemas.microsoft.com/office/drawing/2014/main" val="10004"/>
                  </a:ext>
                </a:extLst>
              </a:tr>
              <a:tr h="2377657">
                <a:tc gridSpan="2">
                  <a:txBody>
                    <a:bodyPr/>
                    <a:lstStyle/>
                    <a:p>
                      <a:pPr marL="0" marR="0" lvl="0" indent="0" algn="l" defTabSz="1518341" rtl="0" eaLnBrk="1" fontAlgn="auto" latinLnBrk="0" hangingPunct="1">
                        <a:lnSpc>
                          <a:spcPct val="100000"/>
                        </a:lnSpc>
                        <a:spcBef>
                          <a:spcPts val="0"/>
                        </a:spcBef>
                        <a:spcAft>
                          <a:spcPts val="0"/>
                        </a:spcAft>
                        <a:buClrTx/>
                        <a:buSzTx/>
                        <a:buFontTx/>
                        <a:buNone/>
                        <a:tabLst/>
                        <a:defRPr/>
                      </a:pPr>
                      <a:r>
                        <a:rPr lang="en-US" sz="2400" b="1" noProof="0" dirty="0">
                          <a:solidFill>
                            <a:srgbClr val="FFC000"/>
                          </a:solidFill>
                          <a:latin typeface="Arial" panose="020B0604020202020204" pitchFamily="34" charset="0"/>
                          <a:cs typeface="Arial" panose="020B0604020202020204" pitchFamily="34" charset="0"/>
                        </a:rPr>
                        <a:t>Photos</a:t>
                      </a:r>
                    </a:p>
                    <a:p>
                      <a:pPr marL="0" marR="0" lvl="0" indent="0" algn="l" defTabSz="9779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D9D9D9"/>
                          </a:solidFill>
                          <a:effectLst/>
                          <a:uLnTx/>
                          <a:uFillTx/>
                          <a:latin typeface="Arial"/>
                          <a:ea typeface="+mn-ea"/>
                          <a:cs typeface="Arial"/>
                        </a:rPr>
                        <a:t>You can add photos by dragging and dropping from your desktop, copy and paste, or by going to INSERT &gt; PICTURES. Resize images proportionally by holding down the SHIFT key and dragging one of the white corner handles (dots). For a professional-looking poster, do not distort your images by stretching them disproportionally.</a:t>
                      </a:r>
                    </a:p>
                  </a:txBody>
                  <a:tcPr marL="182880" marT="137160">
                    <a:solidFill>
                      <a:srgbClr val="010101"/>
                    </a:solidFill>
                  </a:tcPr>
                </a:tc>
                <a:tc hMerge="1">
                  <a:txBody>
                    <a:bodyPr/>
                    <a:lstStyle/>
                    <a:p>
                      <a:pPr marL="0" marR="0" lvl="0" indent="0" algn="l" defTabSz="1518341" rtl="0" eaLnBrk="1" fontAlgn="auto" latinLnBrk="0" hangingPunct="1">
                        <a:lnSpc>
                          <a:spcPct val="100000"/>
                        </a:lnSpc>
                        <a:spcBef>
                          <a:spcPts val="0"/>
                        </a:spcBef>
                        <a:spcAft>
                          <a:spcPts val="0"/>
                        </a:spcAft>
                        <a:buClrTx/>
                        <a:buSzTx/>
                        <a:buFontTx/>
                        <a:buNone/>
                        <a:tabLst/>
                        <a:defRPr/>
                      </a:pPr>
                      <a:endParaRPr lang="en-US" sz="2200" noProof="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5"/>
                  </a:ext>
                </a:extLst>
              </a:tr>
              <a:tr h="2293170">
                <a:tc gridSpan="2">
                  <a:txBody>
                    <a:bodyPr/>
                    <a:lstStyle/>
                    <a:p>
                      <a:endParaRPr lang="en-US" sz="2000" dirty="0">
                        <a:solidFill>
                          <a:schemeClr val="bg1"/>
                        </a:solidFill>
                        <a:latin typeface="Arial" panose="020B0604020202020204" pitchFamily="34" charset="0"/>
                        <a:cs typeface="Arial" panose="020B0604020202020204" pitchFamily="34" charset="0"/>
                      </a:endParaRPr>
                    </a:p>
                  </a:txBody>
                  <a:tcPr marL="182880" marT="137160">
                    <a:blipFill rotWithShape="1">
                      <a:blip r:embed="rId5"/>
                      <a:stretch>
                        <a:fillRect/>
                      </a:stretch>
                    </a:blipFill>
                  </a:tcPr>
                </a:tc>
                <a:tc hMerge="1">
                  <a:txBody>
                    <a:bodyPr/>
                    <a:lstStyle/>
                    <a:p>
                      <a:endParaRPr lang="en-US" sz="2400" dirty="0">
                        <a:solidFill>
                          <a:srgbClr val="1F3A4E"/>
                        </a:solidFill>
                      </a:endParaRPr>
                    </a:p>
                  </a:txBody>
                  <a:tcPr/>
                </a:tc>
                <a:extLst>
                  <a:ext uri="{0D108BD9-81ED-4DB2-BD59-A6C34878D82A}">
                    <a16:rowId xmlns:a16="http://schemas.microsoft.com/office/drawing/2014/main" val="10006"/>
                  </a:ext>
                </a:extLst>
              </a:tr>
              <a:tr h="1280277">
                <a:tc gridSpan="2">
                  <a:txBody>
                    <a:bodyPr/>
                    <a:lstStyle/>
                    <a:p>
                      <a:pPr marL="0" marR="0" lvl="0" indent="0" algn="l" defTabSz="1518341" rtl="0" eaLnBrk="1" fontAlgn="auto" latinLnBrk="0" hangingPunct="1">
                        <a:lnSpc>
                          <a:spcPct val="100000"/>
                        </a:lnSpc>
                        <a:spcBef>
                          <a:spcPts val="0"/>
                        </a:spcBef>
                        <a:spcAft>
                          <a:spcPts val="0"/>
                        </a:spcAft>
                        <a:buClrTx/>
                        <a:buSzTx/>
                        <a:buFontTx/>
                        <a:buNone/>
                        <a:tabLst/>
                        <a:defRPr/>
                      </a:pPr>
                      <a:r>
                        <a:rPr lang="en-US" sz="2400" b="1" noProof="0" dirty="0">
                          <a:solidFill>
                            <a:srgbClr val="FFC000"/>
                          </a:solidFill>
                          <a:latin typeface="Arial"/>
                          <a:cs typeface="Arial"/>
                        </a:rPr>
                        <a:t>Quality check your graphics</a:t>
                      </a:r>
                    </a:p>
                    <a:p>
                      <a:pPr marL="0" marR="0" lvl="0" indent="0" algn="l" defTabSz="1518341" rtl="0" eaLnBrk="1" fontAlgn="auto" latinLnBrk="0" hangingPunct="1">
                        <a:lnSpc>
                          <a:spcPct val="100000"/>
                        </a:lnSpc>
                        <a:spcBef>
                          <a:spcPts val="0"/>
                        </a:spcBef>
                        <a:spcAft>
                          <a:spcPts val="0"/>
                        </a:spcAft>
                        <a:buClrTx/>
                        <a:buSzTx/>
                        <a:buFontTx/>
                        <a:buNone/>
                        <a:tabLst/>
                        <a:defRPr/>
                      </a:pPr>
                      <a:r>
                        <a:rPr lang="en-US" sz="2000" noProof="0" dirty="0">
                          <a:solidFill>
                            <a:srgbClr val="D9D9D9"/>
                          </a:solidFill>
                          <a:latin typeface="Arial"/>
                          <a:cs typeface="Arial"/>
                        </a:rPr>
                        <a:t>Zoom in and look at your images at 100%-200% magnification. If they look clear, they will print well. </a:t>
                      </a:r>
                    </a:p>
                  </a:txBody>
                  <a:tcPr marL="182880" marT="137160">
                    <a:solidFill>
                      <a:srgbClr val="010101"/>
                    </a:solidFill>
                  </a:tcPr>
                </a:tc>
                <a:tc hMerge="1">
                  <a:txBody>
                    <a:bodyPr/>
                    <a:lstStyle/>
                    <a:p>
                      <a:endParaRPr lang="en-US" sz="2400" dirty="0">
                        <a:solidFill>
                          <a:srgbClr val="1F3A4E"/>
                        </a:solidFill>
                      </a:endParaRPr>
                    </a:p>
                  </a:txBody>
                  <a:tcPr>
                    <a:solidFill>
                      <a:schemeClr val="tx1">
                        <a:lumMod val="95000"/>
                        <a:lumOff val="5000"/>
                      </a:schemeClr>
                    </a:solidFill>
                  </a:tcPr>
                </a:tc>
                <a:extLst>
                  <a:ext uri="{0D108BD9-81ED-4DB2-BD59-A6C34878D82A}">
                    <a16:rowId xmlns:a16="http://schemas.microsoft.com/office/drawing/2014/main" val="10007"/>
                  </a:ext>
                </a:extLst>
              </a:tr>
              <a:tr h="3187270">
                <a:tc gridSpan="2">
                  <a:txBody>
                    <a:bodyPr/>
                    <a:lstStyle/>
                    <a:p>
                      <a:pPr marL="0" marR="0" lvl="0" indent="0" algn="l" defTabSz="1518341" rtl="0" eaLnBrk="1" fontAlgn="auto" latinLnBrk="0" hangingPunct="1">
                        <a:lnSpc>
                          <a:spcPct val="100000"/>
                        </a:lnSpc>
                        <a:spcBef>
                          <a:spcPts val="0"/>
                        </a:spcBef>
                        <a:spcAft>
                          <a:spcPts val="0"/>
                        </a:spcAft>
                        <a:buClrTx/>
                        <a:buSzTx/>
                        <a:buFontTx/>
                        <a:buNone/>
                        <a:tabLst/>
                        <a:defRPr/>
                      </a:pPr>
                      <a:endParaRPr lang="en-US" sz="2000" noProof="0" dirty="0">
                        <a:solidFill>
                          <a:schemeClr val="bg1"/>
                        </a:solidFill>
                        <a:latin typeface="Arial"/>
                        <a:cs typeface="Arial"/>
                      </a:endParaRPr>
                    </a:p>
                  </a:txBody>
                  <a:tcPr marL="182880" marT="137160">
                    <a:blipFill rotWithShape="1">
                      <a:blip r:embed="rId6"/>
                      <a:stretch>
                        <a:fillRect/>
                      </a:stretch>
                    </a:blipFill>
                  </a:tcPr>
                </a:tc>
                <a:tc hMerge="1">
                  <a:txBody>
                    <a:bodyPr/>
                    <a:lstStyle/>
                    <a:p>
                      <a:endParaRPr lang="en-US"/>
                    </a:p>
                  </a:txBody>
                  <a:tcPr/>
                </a:tc>
                <a:extLst>
                  <a:ext uri="{0D108BD9-81ED-4DB2-BD59-A6C34878D82A}">
                    <a16:rowId xmlns:a16="http://schemas.microsoft.com/office/drawing/2014/main" val="10010"/>
                  </a:ext>
                </a:extLst>
              </a:tr>
            </a:tbl>
          </a:graphicData>
        </a:graphic>
      </p:graphicFrame>
      <p:graphicFrame>
        <p:nvGraphicFramePr>
          <p:cNvPr id="9" name="Table 8">
            <a:extLst>
              <a:ext uri="{FF2B5EF4-FFF2-40B4-BE49-F238E27FC236}">
                <a16:creationId xmlns:a16="http://schemas.microsoft.com/office/drawing/2014/main" id="{1DC8CE15-5DBB-194A-B2D5-DDFD80C156A0}"/>
              </a:ext>
            </a:extLst>
          </p:cNvPr>
          <p:cNvGraphicFramePr>
            <a:graphicFrameLocks noGrp="1"/>
          </p:cNvGraphicFramePr>
          <p:nvPr userDrawn="1">
            <p:extLst>
              <p:ext uri="{D42A27DB-BD31-4B8C-83A1-F6EECF244321}">
                <p14:modId xmlns:p14="http://schemas.microsoft.com/office/powerpoint/2010/main" val="1918879497"/>
              </p:ext>
            </p:extLst>
          </p:nvPr>
        </p:nvGraphicFramePr>
        <p:xfrm>
          <a:off x="44695229" y="-84749"/>
          <a:ext cx="9430188" cy="33075070"/>
        </p:xfrm>
        <a:graphic>
          <a:graphicData uri="http://schemas.openxmlformats.org/drawingml/2006/table">
            <a:tbl>
              <a:tblPr firstRow="1" bandRow="1">
                <a:tableStyleId>{5C22544A-7EE6-4342-B048-85BDC9FD1C3A}</a:tableStyleId>
              </a:tblPr>
              <a:tblGrid>
                <a:gridCol w="3343835">
                  <a:extLst>
                    <a:ext uri="{9D8B030D-6E8A-4147-A177-3AD203B41FA5}">
                      <a16:colId xmlns:a16="http://schemas.microsoft.com/office/drawing/2014/main" val="20000"/>
                    </a:ext>
                  </a:extLst>
                </a:gridCol>
                <a:gridCol w="1381559">
                  <a:extLst>
                    <a:ext uri="{9D8B030D-6E8A-4147-A177-3AD203B41FA5}">
                      <a16:colId xmlns:a16="http://schemas.microsoft.com/office/drawing/2014/main" val="997673227"/>
                    </a:ext>
                  </a:extLst>
                </a:gridCol>
                <a:gridCol w="4704794">
                  <a:extLst>
                    <a:ext uri="{9D8B030D-6E8A-4147-A177-3AD203B41FA5}">
                      <a16:colId xmlns:a16="http://schemas.microsoft.com/office/drawing/2014/main" val="4164475170"/>
                    </a:ext>
                  </a:extLst>
                </a:gridCol>
              </a:tblGrid>
              <a:tr h="1756432">
                <a:tc gridSpan="3">
                  <a:txBody>
                    <a:bodyPr/>
                    <a:lstStyle/>
                    <a:p>
                      <a:pPr marL="0" marR="0" indent="0" algn="ctr" defTabSz="4388900" rtl="0" eaLnBrk="1" fontAlgn="auto" latinLnBrk="0" hangingPunct="1">
                        <a:lnSpc>
                          <a:spcPct val="100000"/>
                        </a:lnSpc>
                        <a:spcBef>
                          <a:spcPts val="0"/>
                        </a:spcBef>
                        <a:spcAft>
                          <a:spcPts val="0"/>
                        </a:spcAft>
                        <a:buClrTx/>
                        <a:buSzTx/>
                        <a:buFontTx/>
                        <a:buNone/>
                        <a:tabLst/>
                        <a:defRPr/>
                      </a:pPr>
                      <a:r>
                        <a:rPr lang="en-US" sz="4000" b="0" spc="600" dirty="0">
                          <a:solidFill>
                            <a:srgbClr val="1F3A4E"/>
                          </a:solidFill>
                          <a:latin typeface="Arial Black" panose="020B0A04020102020204" pitchFamily="34" charset="0"/>
                        </a:rPr>
                        <a:t>QUICK START GUIDE</a:t>
                      </a:r>
                      <a:br>
                        <a:rPr lang="en-US" sz="4000" b="0" spc="600" dirty="0">
                          <a:solidFill>
                            <a:srgbClr val="1F3A4E"/>
                          </a:solidFill>
                          <a:latin typeface="Arial Black" panose="020B0A04020102020204" pitchFamily="34" charset="0"/>
                        </a:rPr>
                      </a:br>
                      <a:r>
                        <a:rPr lang="en-US" sz="3200" b="1" spc="0" dirty="0">
                          <a:solidFill>
                            <a:srgbClr val="FF0000"/>
                          </a:solidFill>
                          <a:latin typeface="Trebuchet MS" pitchFamily="34" charset="0"/>
                        </a:rPr>
                        <a:t>(THIS SIDEBAR WILL NOT PRINT)</a:t>
                      </a:r>
                      <a:endParaRPr lang="en-US" sz="4000" b="1" spc="600" dirty="0">
                        <a:solidFill>
                          <a:schemeClr val="bg1"/>
                        </a:solidFill>
                        <a:latin typeface="Trebuchet MS" pitchFamily="34" charset="0"/>
                      </a:endParaRPr>
                    </a:p>
                  </a:txBody>
                  <a:tcPr marL="182880" marT="137160">
                    <a:solidFill>
                      <a:srgbClr val="FFC000"/>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5563101">
                <a:tc gridSpan="3">
                  <a:txBody>
                    <a:bodyPr/>
                    <a:lstStyle/>
                    <a:p>
                      <a:pPr algn="l"/>
                      <a:r>
                        <a:rPr lang="en-US" sz="2800" b="1" baseline="0" dirty="0">
                          <a:solidFill>
                            <a:srgbClr val="FFC000"/>
                          </a:solidFill>
                          <a:latin typeface="Arial" panose="020B0604020202020204" pitchFamily="34" charset="0"/>
                          <a:cs typeface="Arial" panose="020B0604020202020204" pitchFamily="34" charset="0"/>
                        </a:rPr>
                        <a:t>How to change the template colors</a:t>
                      </a:r>
                    </a:p>
                    <a:p>
                      <a:pPr marL="0" indent="0" algn="l" defTabSz="114300"/>
                      <a:r>
                        <a:rPr lang="en-US" sz="2400" b="0" baseline="0" dirty="0">
                          <a:solidFill>
                            <a:srgbClr val="D9D9D9"/>
                          </a:solidFill>
                          <a:latin typeface="Arial" panose="020B0604020202020204" pitchFamily="34" charset="0"/>
                          <a:cs typeface="Arial" panose="020B0604020202020204" pitchFamily="34" charset="0"/>
                        </a:rPr>
                        <a:t>You can change the overall template color theme by clicking on the COLORS dropdown menu under the DESIGN tab. You can see a tutorial here: </a:t>
                      </a:r>
                      <a:r>
                        <a:rPr lang="en-US" sz="2400" dirty="0">
                          <a:solidFill>
                            <a:srgbClr val="FFC000"/>
                          </a:solidFill>
                          <a:hlinkClick r:id="rId7">
                            <a:extLst>
                              <a:ext uri="{A12FA001-AC4F-418D-AE19-62706E023703}">
                                <ahyp:hlinkClr xmlns="" xmlns:ahyp="http://schemas.microsoft.com/office/drawing/2018/hyperlinkcolor" val="tx"/>
                              </a:ext>
                            </a:extLst>
                          </a:hlinkClick>
                        </a:rPr>
                        <a:t>https://www.posterpresentations.com/how-to-change-the-research-poster-template-colors.html</a:t>
                      </a:r>
                      <a:endParaRPr lang="en-US" sz="2400" dirty="0">
                        <a:solidFill>
                          <a:srgbClr val="FFC000"/>
                        </a:solidFill>
                      </a:endParaRPr>
                    </a:p>
                    <a:p>
                      <a:pPr marL="0" indent="0" algn="l" defTabSz="114300"/>
                      <a:endParaRPr lang="en-US" sz="2400" b="0" baseline="0" dirty="0">
                        <a:solidFill>
                          <a:srgbClr val="D9D9D9"/>
                        </a:solidFill>
                        <a:latin typeface="Arial" panose="020B0604020202020204" pitchFamily="34" charset="0"/>
                        <a:cs typeface="Arial" panose="020B0604020202020204" pitchFamily="34" charset="0"/>
                      </a:endParaRPr>
                    </a:p>
                    <a:p>
                      <a:pPr marL="0" indent="0" algn="l" defTabSz="114300"/>
                      <a:r>
                        <a:rPr lang="en-US" sz="2400" b="0" baseline="0" dirty="0">
                          <a:solidFill>
                            <a:srgbClr val="D9D9D9"/>
                          </a:solidFill>
                          <a:latin typeface="Arial" panose="020B0604020202020204" pitchFamily="34" charset="0"/>
                          <a:cs typeface="Arial" panose="020B0604020202020204" pitchFamily="34" charset="0"/>
                        </a:rPr>
                        <a:t>You can also manually change the color of individual elements by going to VIEW &gt; SLIDE MASTER. On the left side of your screen select the background master where you can change the template background, column sizes, etc. </a:t>
                      </a:r>
                    </a:p>
                    <a:p>
                      <a:pPr marL="0" indent="0" algn="l" defTabSz="114300"/>
                      <a:endParaRPr lang="en-US" sz="2400" b="0" baseline="0" dirty="0">
                        <a:solidFill>
                          <a:srgbClr val="D9D9D9"/>
                        </a:solidFill>
                        <a:latin typeface="Arial" panose="020B0604020202020204" pitchFamily="34" charset="0"/>
                        <a:cs typeface="Arial" panose="020B0604020202020204" pitchFamily="34" charset="0"/>
                      </a:endParaRPr>
                    </a:p>
                    <a:p>
                      <a:pPr marL="0" indent="0" algn="l" defTabSz="114300"/>
                      <a:r>
                        <a:rPr lang="en-US" sz="2400" b="0" baseline="0" dirty="0">
                          <a:solidFill>
                            <a:srgbClr val="D9D9D9"/>
                          </a:solidFill>
                          <a:latin typeface="Arial" panose="020B0604020202020204" pitchFamily="34" charset="0"/>
                          <a:cs typeface="Arial" panose="020B0604020202020204" pitchFamily="34" charset="0"/>
                        </a:rPr>
                        <a:t>After you finish working on the SLIDE MASTER, it is important that you go to VIEW &gt; NORMAL to continue working on your poster. </a:t>
                      </a:r>
                    </a:p>
                  </a:txBody>
                  <a:tcPr marL="182880" marT="137160">
                    <a:solidFill>
                      <a:schemeClr val="tx1"/>
                    </a:solidFill>
                  </a:tcPr>
                </a:tc>
                <a:tc hMerge="1">
                  <a:txBody>
                    <a:bodyPr/>
                    <a:lstStyle/>
                    <a:p>
                      <a:endParaRPr lang="en-US" sz="2400" dirty="0">
                        <a:solidFill>
                          <a:srgbClr val="1F3A4E"/>
                        </a:solidFill>
                      </a:endParaRPr>
                    </a:p>
                  </a:txBody>
                  <a:tcPr marL="182880" marT="137160">
                    <a:blipFill rotWithShape="1">
                      <a:blip r:embed="rId8"/>
                      <a:stretch>
                        <a:fillRect/>
                      </a:stretch>
                    </a:blipFill>
                  </a:tcPr>
                </a:tc>
                <a:tc hMerge="1">
                  <a:txBody>
                    <a:bodyPr/>
                    <a:lstStyle/>
                    <a:p>
                      <a:endParaRPr lang="en-US"/>
                    </a:p>
                  </a:txBody>
                  <a:tcPr/>
                </a:tc>
                <a:extLst>
                  <a:ext uri="{0D108BD9-81ED-4DB2-BD59-A6C34878D82A}">
                    <a16:rowId xmlns:a16="http://schemas.microsoft.com/office/drawing/2014/main" val="10001"/>
                  </a:ext>
                </a:extLst>
              </a:tr>
              <a:tr h="3667719">
                <a:tc gridSpan="3">
                  <a:txBody>
                    <a:bodyPr/>
                    <a:lstStyle/>
                    <a:p>
                      <a:r>
                        <a:rPr lang="en-US" sz="2800" b="1" dirty="0">
                          <a:solidFill>
                            <a:srgbClr val="FFC000"/>
                          </a:solidFill>
                          <a:latin typeface="Arial" panose="020B0604020202020204" pitchFamily="34" charset="0"/>
                          <a:cs typeface="Arial" panose="020B0604020202020204" pitchFamily="34" charset="0"/>
                        </a:rPr>
                        <a:t>How to change the column layout configuration</a:t>
                      </a:r>
                    </a:p>
                    <a:p>
                      <a:r>
                        <a:rPr lang="en-US" sz="2400" dirty="0">
                          <a:solidFill>
                            <a:srgbClr val="D9D9D9"/>
                          </a:solidFill>
                          <a:latin typeface="Arial" panose="020B0604020202020204" pitchFamily="34" charset="0"/>
                          <a:cs typeface="Arial" panose="020B0604020202020204" pitchFamily="34" charset="0"/>
                        </a:rPr>
                        <a:t>You can manually change the configuration on the columns by going to VIEW &gt; SLIDE MASTER. You can delete columns, resize them or modify them as needed for your layout. </a:t>
                      </a:r>
                    </a:p>
                    <a:p>
                      <a:pPr marL="0" marR="0" indent="0" algn="l" defTabSz="3765366" rtl="0" eaLnBrk="1" fontAlgn="auto" latinLnBrk="0" hangingPunct="1">
                        <a:lnSpc>
                          <a:spcPct val="100000"/>
                        </a:lnSpc>
                        <a:spcBef>
                          <a:spcPts val="0"/>
                        </a:spcBef>
                        <a:spcAft>
                          <a:spcPts val="0"/>
                        </a:spcAft>
                        <a:buClrTx/>
                        <a:buSzTx/>
                        <a:buFontTx/>
                        <a:buNone/>
                        <a:tabLst/>
                        <a:defRPr/>
                      </a:pPr>
                      <a:r>
                        <a:rPr lang="en-US" sz="2400" dirty="0">
                          <a:solidFill>
                            <a:srgbClr val="D9D9D9"/>
                          </a:solidFill>
                          <a:latin typeface="Arial" panose="020B0604020202020204" pitchFamily="34" charset="0"/>
                          <a:cs typeface="Arial" panose="020B0604020202020204" pitchFamily="34" charset="0"/>
                        </a:rPr>
                        <a:t>You can see a tutorial here: </a:t>
                      </a:r>
                      <a:r>
                        <a:rPr lang="en-US" sz="2400" u="sng" dirty="0">
                          <a:solidFill>
                            <a:srgbClr val="FFC000"/>
                          </a:solidFill>
                          <a:latin typeface="Arial" panose="020B0604020202020204" pitchFamily="34" charset="0"/>
                          <a:cs typeface="Arial" panose="020B0604020202020204" pitchFamily="34" charset="0"/>
                        </a:rPr>
                        <a:t>https://www.posterpresentations.com/how-to-change-the-column-configuration.html</a:t>
                      </a:r>
                      <a:endParaRPr lang="en-US" u="sng" dirty="0">
                        <a:solidFill>
                          <a:srgbClr val="FFC000"/>
                        </a:solidFill>
                      </a:endParaRPr>
                    </a:p>
                  </a:txBody>
                  <a:tcPr marL="182880" marT="137160">
                    <a:solidFill>
                      <a:schemeClr val="tx1"/>
                    </a:solidFill>
                  </a:tcPr>
                </a:tc>
                <a:tc hMerge="1">
                  <a:txBody>
                    <a:bodyPr/>
                    <a:lstStyle/>
                    <a:p>
                      <a:endParaRPr lang="en-US" sz="2400" dirty="0">
                        <a:solidFill>
                          <a:srgbClr val="1F3A4E"/>
                        </a:solidFill>
                      </a:endParaRPr>
                    </a:p>
                  </a:txBody>
                  <a:tcPr marL="182880" marT="137160">
                    <a:blipFill rotWithShape="1">
                      <a:blip r:embed="rId9"/>
                      <a:stretch>
                        <a:fillRect/>
                      </a:stretch>
                    </a:blipFill>
                  </a:tcPr>
                </a:tc>
                <a:tc hMerge="1">
                  <a:txBody>
                    <a:bodyPr/>
                    <a:lstStyle/>
                    <a:p>
                      <a:endParaRPr lang="en-US" dirty="0"/>
                    </a:p>
                  </a:txBody>
                  <a:tcPr marL="182880" marT="137160">
                    <a:solidFill>
                      <a:srgbClr val="010101"/>
                    </a:solidFill>
                  </a:tcPr>
                </a:tc>
                <a:extLst>
                  <a:ext uri="{0D108BD9-81ED-4DB2-BD59-A6C34878D82A}">
                    <a16:rowId xmlns:a16="http://schemas.microsoft.com/office/drawing/2014/main" val="10004"/>
                  </a:ext>
                </a:extLst>
              </a:tr>
              <a:tr h="5177074">
                <a:tc gridSpan="2">
                  <a:txBody>
                    <a:bodyPr/>
                    <a:lstStyle/>
                    <a:p>
                      <a:pPr marL="0" marR="0" lvl="0" indent="0" algn="l" defTabSz="1518341" rtl="0" eaLnBrk="1" fontAlgn="auto" latinLnBrk="0" hangingPunct="1">
                        <a:lnSpc>
                          <a:spcPct val="100000"/>
                        </a:lnSpc>
                        <a:spcBef>
                          <a:spcPts val="0"/>
                        </a:spcBef>
                        <a:spcAft>
                          <a:spcPts val="0"/>
                        </a:spcAft>
                        <a:buClrTx/>
                        <a:buSzTx/>
                        <a:buFontTx/>
                        <a:buNone/>
                        <a:tabLst/>
                        <a:defRPr/>
                      </a:pPr>
                      <a:endParaRPr lang="en-US" sz="2400" noProof="0" dirty="0">
                        <a:solidFill>
                          <a:srgbClr val="D9D9D9"/>
                        </a:solidFill>
                        <a:latin typeface="Arial" panose="020B0604020202020204" pitchFamily="34" charset="0"/>
                        <a:cs typeface="Arial" panose="020B0604020202020204" pitchFamily="34" charset="0"/>
                      </a:endParaRPr>
                    </a:p>
                  </a:txBody>
                  <a:tcPr marL="182880" marT="137160">
                    <a:blipFill dpi="0" rotWithShape="1">
                      <a:blip r:embed="rId10">
                        <a:extLst>
                          <a:ext uri="{28A0092B-C50C-407E-A947-70E740481C1C}">
                            <a14:useLocalDpi xmlns:a14="http://schemas.microsoft.com/office/drawing/2010/main" val="0"/>
                          </a:ext>
                        </a:extLst>
                      </a:blip>
                      <a:srcRect/>
                      <a:stretch>
                        <a:fillRect/>
                      </a:stretch>
                    </a:blipFill>
                  </a:tcPr>
                </a:tc>
                <a:tc hMerge="1">
                  <a:txBody>
                    <a:bodyPr/>
                    <a:lstStyle/>
                    <a:p>
                      <a:endParaRPr lang="en-US"/>
                    </a:p>
                  </a:txBody>
                  <a:tcPr/>
                </a:tc>
                <a:tc rowSpan="2">
                  <a:txBody>
                    <a:bodyPr/>
                    <a:lstStyle/>
                    <a:p>
                      <a:pPr marL="0" marR="0" lvl="0" indent="0" algn="l" defTabSz="1518341" rtl="0" eaLnBrk="1" fontAlgn="auto" latinLnBrk="0" hangingPunct="1">
                        <a:lnSpc>
                          <a:spcPct val="100000"/>
                        </a:lnSpc>
                        <a:spcBef>
                          <a:spcPts val="0"/>
                        </a:spcBef>
                        <a:spcAft>
                          <a:spcPts val="0"/>
                        </a:spcAft>
                        <a:buClrTx/>
                        <a:buSzTx/>
                        <a:buFontTx/>
                        <a:buNone/>
                        <a:tabLst/>
                        <a:defRPr/>
                      </a:pPr>
                      <a:r>
                        <a:rPr lang="en-US" sz="2800" b="1" noProof="0" dirty="0">
                          <a:solidFill>
                            <a:srgbClr val="FFC000"/>
                          </a:solidFill>
                          <a:latin typeface="Arial" panose="020B0604020202020204" pitchFamily="34" charset="0"/>
                          <a:cs typeface="Arial" panose="020B0604020202020204" pitchFamily="34" charset="0"/>
                        </a:rPr>
                        <a:t>How to hide the QUICK START GUIDE bars from the sides of the template</a:t>
                      </a:r>
                    </a:p>
                    <a:p>
                      <a:pPr marL="0" marR="0" lvl="0" indent="0" algn="l" defTabSz="114300" rtl="0" eaLnBrk="1" fontAlgn="auto" latinLnBrk="0" hangingPunct="1">
                        <a:lnSpc>
                          <a:spcPct val="100000"/>
                        </a:lnSpc>
                        <a:spcBef>
                          <a:spcPts val="0"/>
                        </a:spcBef>
                        <a:spcAft>
                          <a:spcPts val="0"/>
                        </a:spcAft>
                        <a:buClrTx/>
                        <a:buSzTx/>
                        <a:buFontTx/>
                        <a:buNone/>
                        <a:tabLst/>
                        <a:defRPr/>
                      </a:pPr>
                      <a:r>
                        <a:rPr lang="en-US" sz="2400" noProof="0" dirty="0">
                          <a:solidFill>
                            <a:srgbClr val="D9D9D9"/>
                          </a:solidFill>
                          <a:latin typeface="Arial" panose="020B0604020202020204" pitchFamily="34" charset="0"/>
                          <a:cs typeface="Arial" panose="020B0604020202020204" pitchFamily="34" charset="0"/>
                        </a:rPr>
                        <a:t>The Quick Start</a:t>
                      </a:r>
                      <a:r>
                        <a:rPr lang="en-US" sz="2400" baseline="0" noProof="0" dirty="0">
                          <a:solidFill>
                            <a:srgbClr val="D9D9D9"/>
                          </a:solidFill>
                          <a:latin typeface="Arial" panose="020B0604020202020204" pitchFamily="34" charset="0"/>
                          <a:cs typeface="Arial" panose="020B0604020202020204" pitchFamily="34" charset="0"/>
                        </a:rPr>
                        <a:t> Guides</a:t>
                      </a:r>
                      <a:r>
                        <a:rPr lang="en-US" sz="2400" noProof="0" dirty="0">
                          <a:solidFill>
                            <a:srgbClr val="D9D9D9"/>
                          </a:solidFill>
                          <a:latin typeface="Arial" panose="020B0604020202020204" pitchFamily="34" charset="0"/>
                          <a:cs typeface="Arial" panose="020B0604020202020204" pitchFamily="34" charset="0"/>
                        </a:rPr>
                        <a:t> </a:t>
                      </a:r>
                      <a:r>
                        <a:rPr lang="en-US" sz="2400" u="sng" noProof="0" dirty="0">
                          <a:solidFill>
                            <a:srgbClr val="D9D9D9"/>
                          </a:solidFill>
                          <a:latin typeface="Arial" panose="020B0604020202020204" pitchFamily="34" charset="0"/>
                          <a:cs typeface="Arial" panose="020B0604020202020204" pitchFamily="34" charset="0"/>
                        </a:rPr>
                        <a:t>are outside the template’s printable area</a:t>
                      </a:r>
                      <a:r>
                        <a:rPr lang="en-US" sz="2400" noProof="0" dirty="0">
                          <a:solidFill>
                            <a:srgbClr val="D9D9D9"/>
                          </a:solidFill>
                          <a:latin typeface="Arial" panose="020B0604020202020204" pitchFamily="34" charset="0"/>
                          <a:cs typeface="Arial" panose="020B0604020202020204" pitchFamily="34" charset="0"/>
                        </a:rPr>
                        <a:t> and they will not be on the printed poster</a:t>
                      </a:r>
                      <a:r>
                        <a:rPr lang="en-US" sz="2400" baseline="0" noProof="0" dirty="0">
                          <a:solidFill>
                            <a:srgbClr val="D9D9D9"/>
                          </a:solidFill>
                          <a:latin typeface="Arial" panose="020B0604020202020204" pitchFamily="34" charset="0"/>
                          <a:cs typeface="Arial" panose="020B0604020202020204" pitchFamily="34" charset="0"/>
                        </a:rPr>
                        <a:t>. </a:t>
                      </a:r>
                    </a:p>
                    <a:p>
                      <a:pPr marL="0" marR="0" lvl="0" indent="0" algn="l" defTabSz="114300" rtl="0" eaLnBrk="1" fontAlgn="auto" latinLnBrk="0" hangingPunct="1">
                        <a:lnSpc>
                          <a:spcPct val="100000"/>
                        </a:lnSpc>
                        <a:spcBef>
                          <a:spcPts val="0"/>
                        </a:spcBef>
                        <a:spcAft>
                          <a:spcPts val="0"/>
                        </a:spcAft>
                        <a:buClrTx/>
                        <a:buSzTx/>
                        <a:buFontTx/>
                        <a:buNone/>
                        <a:tabLst/>
                        <a:defRPr/>
                      </a:pPr>
                      <a:endParaRPr lang="en-US" sz="2400" baseline="0" noProof="0" dirty="0">
                        <a:solidFill>
                          <a:srgbClr val="D9D9D9"/>
                        </a:solidFill>
                        <a:latin typeface="Arial" panose="020B0604020202020204" pitchFamily="34" charset="0"/>
                        <a:cs typeface="Arial" panose="020B0604020202020204" pitchFamily="34" charset="0"/>
                      </a:endParaRPr>
                    </a:p>
                    <a:p>
                      <a:pPr marL="0" marR="0" lvl="0" indent="0" algn="l" defTabSz="114300" rtl="0" eaLnBrk="1" fontAlgn="auto" latinLnBrk="0" hangingPunct="1">
                        <a:lnSpc>
                          <a:spcPct val="100000"/>
                        </a:lnSpc>
                        <a:spcBef>
                          <a:spcPts val="0"/>
                        </a:spcBef>
                        <a:spcAft>
                          <a:spcPts val="0"/>
                        </a:spcAft>
                        <a:buClrTx/>
                        <a:buSzTx/>
                        <a:buFontTx/>
                        <a:buNone/>
                        <a:tabLst/>
                        <a:defRPr/>
                      </a:pPr>
                      <a:r>
                        <a:rPr lang="en-US" sz="2400" baseline="0" noProof="0" dirty="0">
                          <a:solidFill>
                            <a:srgbClr val="D9D9D9"/>
                          </a:solidFill>
                          <a:latin typeface="Arial" panose="020B0604020202020204" pitchFamily="34" charset="0"/>
                          <a:cs typeface="Arial" panose="020B0604020202020204" pitchFamily="34" charset="0"/>
                        </a:rPr>
                        <a:t>If you create a PDF file from your template, the guides will not be included.</a:t>
                      </a:r>
                    </a:p>
                    <a:p>
                      <a:pPr marL="0" marR="0" lvl="0" indent="0" algn="l" defTabSz="114300" rtl="0" eaLnBrk="1" fontAlgn="auto" latinLnBrk="0" hangingPunct="1">
                        <a:lnSpc>
                          <a:spcPct val="100000"/>
                        </a:lnSpc>
                        <a:spcBef>
                          <a:spcPts val="0"/>
                        </a:spcBef>
                        <a:spcAft>
                          <a:spcPts val="0"/>
                        </a:spcAft>
                        <a:buClrTx/>
                        <a:buSzTx/>
                        <a:buFontTx/>
                        <a:buNone/>
                        <a:tabLst/>
                        <a:defRPr/>
                      </a:pPr>
                      <a:endParaRPr lang="en-US" sz="2400" baseline="0" noProof="0" dirty="0">
                        <a:solidFill>
                          <a:srgbClr val="D9D9D9"/>
                        </a:solidFill>
                        <a:latin typeface="Arial" panose="020B0604020202020204" pitchFamily="34" charset="0"/>
                        <a:cs typeface="Arial" panose="020B0604020202020204" pitchFamily="34" charset="0"/>
                      </a:endParaRPr>
                    </a:p>
                    <a:p>
                      <a:pPr marL="0" marR="0" lvl="0" indent="0" algn="l" defTabSz="114300" rtl="0" eaLnBrk="1" fontAlgn="auto" latinLnBrk="0" hangingPunct="1">
                        <a:lnSpc>
                          <a:spcPct val="100000"/>
                        </a:lnSpc>
                        <a:spcBef>
                          <a:spcPts val="0"/>
                        </a:spcBef>
                        <a:spcAft>
                          <a:spcPts val="0"/>
                        </a:spcAft>
                        <a:buClrTx/>
                        <a:buSzTx/>
                        <a:buFontTx/>
                        <a:buNone/>
                        <a:tabLst/>
                        <a:defRPr/>
                      </a:pPr>
                      <a:r>
                        <a:rPr lang="en-US" sz="2400" baseline="0" noProof="0" dirty="0">
                          <a:solidFill>
                            <a:srgbClr val="D9D9D9"/>
                          </a:solidFill>
                          <a:latin typeface="Arial" panose="020B0604020202020204" pitchFamily="34" charset="0"/>
                          <a:cs typeface="Arial" panose="020B0604020202020204" pitchFamily="34" charset="0"/>
                        </a:rPr>
                        <a:t>To hide the guides click on the </a:t>
                      </a:r>
                      <a:r>
                        <a:rPr lang="en-US" sz="2400" b="1" baseline="0" noProof="0" dirty="0">
                          <a:solidFill>
                            <a:srgbClr val="D9D9D9"/>
                          </a:solidFill>
                          <a:latin typeface="Arial" panose="020B0604020202020204" pitchFamily="34" charset="0"/>
                          <a:cs typeface="Arial" panose="020B0604020202020204" pitchFamily="34" charset="0"/>
                        </a:rPr>
                        <a:t>Home</a:t>
                      </a:r>
                      <a:r>
                        <a:rPr lang="en-US" sz="2400" baseline="0" noProof="0" dirty="0">
                          <a:solidFill>
                            <a:srgbClr val="D9D9D9"/>
                          </a:solidFill>
                          <a:latin typeface="Arial" panose="020B0604020202020204" pitchFamily="34" charset="0"/>
                          <a:cs typeface="Arial" panose="020B0604020202020204" pitchFamily="34" charset="0"/>
                        </a:rPr>
                        <a:t> tab (top of the screen) and then click on the </a:t>
                      </a:r>
                      <a:r>
                        <a:rPr lang="en-US" sz="2400" b="1" baseline="0" noProof="0" dirty="0">
                          <a:solidFill>
                            <a:srgbClr val="D9D9D9"/>
                          </a:solidFill>
                          <a:latin typeface="Arial" panose="020B0604020202020204" pitchFamily="34" charset="0"/>
                          <a:cs typeface="Arial" panose="020B0604020202020204" pitchFamily="34" charset="0"/>
                        </a:rPr>
                        <a:t>Layout</a:t>
                      </a:r>
                      <a:r>
                        <a:rPr lang="en-US" sz="2400" baseline="0" noProof="0" dirty="0">
                          <a:solidFill>
                            <a:srgbClr val="D9D9D9"/>
                          </a:solidFill>
                          <a:latin typeface="Arial" panose="020B0604020202020204" pitchFamily="34" charset="0"/>
                          <a:cs typeface="Arial" panose="020B0604020202020204" pitchFamily="34" charset="0"/>
                        </a:rPr>
                        <a:t> button below to see the available layouts. Choose the </a:t>
                      </a:r>
                      <a:r>
                        <a:rPr lang="en-US" sz="2400" b="1" baseline="0" noProof="0" dirty="0">
                          <a:solidFill>
                            <a:srgbClr val="D9D9D9"/>
                          </a:solidFill>
                          <a:latin typeface="Arial" panose="020B0604020202020204" pitchFamily="34" charset="0"/>
                          <a:cs typeface="Arial" panose="020B0604020202020204" pitchFamily="34" charset="0"/>
                        </a:rPr>
                        <a:t>Without Guides </a:t>
                      </a:r>
                      <a:r>
                        <a:rPr lang="en-US" sz="2400" b="0" baseline="0" noProof="0" dirty="0">
                          <a:solidFill>
                            <a:srgbClr val="D9D9D9"/>
                          </a:solidFill>
                          <a:latin typeface="Arial" panose="020B0604020202020204" pitchFamily="34" charset="0"/>
                          <a:cs typeface="Arial" panose="020B0604020202020204" pitchFamily="34" charset="0"/>
                        </a:rPr>
                        <a:t>layout</a:t>
                      </a:r>
                      <a:r>
                        <a:rPr lang="en-US" sz="2400" baseline="0" noProof="0" dirty="0">
                          <a:solidFill>
                            <a:srgbClr val="D9D9D9"/>
                          </a:solidFill>
                          <a:latin typeface="Arial" panose="020B0604020202020204" pitchFamily="34" charset="0"/>
                          <a:cs typeface="Arial" panose="020B0604020202020204" pitchFamily="34" charset="0"/>
                        </a:rPr>
                        <a:t>.</a:t>
                      </a:r>
                      <a:endParaRPr lang="en-US" sz="2400" noProof="0" dirty="0">
                        <a:solidFill>
                          <a:srgbClr val="D9D9D9"/>
                        </a:solidFill>
                        <a:latin typeface="Arial" panose="020B0604020202020204" pitchFamily="34" charset="0"/>
                        <a:cs typeface="Arial" panose="020B0604020202020204" pitchFamily="34" charset="0"/>
                      </a:endParaRPr>
                    </a:p>
                    <a:p>
                      <a:pPr marL="0" marR="0" lvl="0" indent="0" algn="l" defTabSz="114300" rtl="0" eaLnBrk="1" fontAlgn="auto" latinLnBrk="0" hangingPunct="1">
                        <a:lnSpc>
                          <a:spcPct val="100000"/>
                        </a:lnSpc>
                        <a:spcBef>
                          <a:spcPts val="0"/>
                        </a:spcBef>
                        <a:spcAft>
                          <a:spcPts val="0"/>
                        </a:spcAft>
                        <a:buClrTx/>
                        <a:buSzTx/>
                        <a:buFontTx/>
                        <a:buNone/>
                        <a:tabLst/>
                        <a:defRPr/>
                      </a:pPr>
                      <a:endParaRPr lang="en-US" sz="2400" noProof="0" dirty="0">
                        <a:solidFill>
                          <a:srgbClr val="D9D9D9"/>
                        </a:solidFill>
                        <a:latin typeface="Arial" panose="020B0604020202020204" pitchFamily="34" charset="0"/>
                        <a:cs typeface="Arial" panose="020B0604020202020204" pitchFamily="34" charset="0"/>
                      </a:endParaRPr>
                    </a:p>
                  </a:txBody>
                  <a:tcPr marL="182880" marT="137160">
                    <a:solidFill>
                      <a:srgbClr val="010101"/>
                    </a:solidFill>
                  </a:tcPr>
                </a:tc>
                <a:extLst>
                  <a:ext uri="{0D108BD9-81ED-4DB2-BD59-A6C34878D82A}">
                    <a16:rowId xmlns:a16="http://schemas.microsoft.com/office/drawing/2014/main" val="10005"/>
                  </a:ext>
                </a:extLst>
              </a:tr>
              <a:tr h="2888327">
                <a:tc gridSpan="2">
                  <a:txBody>
                    <a:bodyPr/>
                    <a:lstStyle/>
                    <a:p>
                      <a:pPr marL="0" marR="0" lvl="0" indent="0" algn="l" defTabSz="1518341" rtl="0" eaLnBrk="1" fontAlgn="auto" latinLnBrk="0" hangingPunct="1">
                        <a:lnSpc>
                          <a:spcPct val="100000"/>
                        </a:lnSpc>
                        <a:spcBef>
                          <a:spcPts val="0"/>
                        </a:spcBef>
                        <a:spcAft>
                          <a:spcPts val="0"/>
                        </a:spcAft>
                        <a:buClrTx/>
                        <a:buSzTx/>
                        <a:buFontTx/>
                        <a:buNone/>
                        <a:tabLst/>
                        <a:defRPr/>
                      </a:pPr>
                      <a:endParaRPr lang="en-US" sz="2400" noProof="0" dirty="0">
                        <a:solidFill>
                          <a:srgbClr val="D9D9D9"/>
                        </a:solidFill>
                        <a:latin typeface="Arial" panose="020B0604020202020204" pitchFamily="34" charset="0"/>
                        <a:cs typeface="Arial" panose="020B0604020202020204" pitchFamily="34" charset="0"/>
                      </a:endParaRPr>
                    </a:p>
                  </a:txBody>
                  <a:tcPr marL="182880" marT="137160">
                    <a:solidFill>
                      <a:srgbClr val="010101"/>
                    </a:solidFill>
                  </a:tcPr>
                </a:tc>
                <a:tc hMerge="1">
                  <a:txBody>
                    <a:bodyPr/>
                    <a:lstStyle/>
                    <a:p>
                      <a:endParaRPr lang="en-US"/>
                    </a:p>
                  </a:txBody>
                  <a:tcPr/>
                </a:tc>
                <a:tc vMerge="1">
                  <a:txBody>
                    <a:bodyPr/>
                    <a:lstStyle/>
                    <a:p>
                      <a:endParaRPr lang="en-US"/>
                    </a:p>
                  </a:txBody>
                  <a:tcPr/>
                </a:tc>
                <a:extLst>
                  <a:ext uri="{0D108BD9-81ED-4DB2-BD59-A6C34878D82A}">
                    <a16:rowId xmlns:a16="http://schemas.microsoft.com/office/drawing/2014/main" val="1766341567"/>
                  </a:ext>
                </a:extLst>
              </a:tr>
              <a:tr h="3781426">
                <a:tc gridSpan="2">
                  <a:txBody>
                    <a:bodyPr/>
                    <a:lstStyle/>
                    <a:p>
                      <a:r>
                        <a:rPr lang="en-US" sz="2800" b="1" dirty="0">
                          <a:solidFill>
                            <a:srgbClr val="FFC000"/>
                          </a:solidFill>
                          <a:latin typeface="Arial" panose="020B0604020202020204" pitchFamily="34" charset="0"/>
                          <a:cs typeface="Arial" panose="020B0604020202020204" pitchFamily="34" charset="0"/>
                        </a:rPr>
                        <a:t>How to</a:t>
                      </a:r>
                      <a:r>
                        <a:rPr lang="en-US" sz="2800" b="1" baseline="0" dirty="0">
                          <a:solidFill>
                            <a:srgbClr val="FFC000"/>
                          </a:solidFill>
                          <a:latin typeface="Arial" panose="020B0604020202020204" pitchFamily="34" charset="0"/>
                          <a:cs typeface="Arial" panose="020B0604020202020204" pitchFamily="34" charset="0"/>
                        </a:rPr>
                        <a:t> preview your poster prior to printing</a:t>
                      </a:r>
                      <a:endParaRPr lang="en-US" sz="2800" b="1" dirty="0">
                        <a:solidFill>
                          <a:srgbClr val="FFC000"/>
                        </a:solidFill>
                        <a:latin typeface="Arial" panose="020B0604020202020204" pitchFamily="34" charset="0"/>
                        <a:cs typeface="Arial" panose="020B0604020202020204" pitchFamily="34" charset="0"/>
                      </a:endParaRPr>
                    </a:p>
                    <a:p>
                      <a:r>
                        <a:rPr lang="en-US" sz="2400" dirty="0">
                          <a:solidFill>
                            <a:srgbClr val="D9D9D9"/>
                          </a:solidFill>
                          <a:latin typeface="Arial" panose="020B0604020202020204" pitchFamily="34" charset="0"/>
                          <a:cs typeface="Arial" panose="020B0604020202020204" pitchFamily="34" charset="0"/>
                        </a:rPr>
                        <a:t>You can preview your poster at any time by pressing the </a:t>
                      </a:r>
                      <a:r>
                        <a:rPr lang="en-US" sz="2400" dirty="0">
                          <a:solidFill>
                            <a:srgbClr val="FFC000"/>
                          </a:solidFill>
                          <a:latin typeface="Arial" panose="020B0604020202020204" pitchFamily="34" charset="0"/>
                          <a:cs typeface="Arial" panose="020B0604020202020204" pitchFamily="34" charset="0"/>
                        </a:rPr>
                        <a:t>F5 key</a:t>
                      </a:r>
                      <a:r>
                        <a:rPr lang="en-US" sz="2400" dirty="0">
                          <a:solidFill>
                            <a:srgbClr val="D9D9D9"/>
                          </a:solidFill>
                          <a:latin typeface="Arial" panose="020B0604020202020204" pitchFamily="34" charset="0"/>
                          <a:cs typeface="Arial" panose="020B0604020202020204" pitchFamily="34" charset="0"/>
                        </a:rPr>
                        <a:t> on your keyboard. You will see on the screen what's on your poster and how it should look when printed. Press the </a:t>
                      </a:r>
                      <a:r>
                        <a:rPr lang="en-US" sz="2400" dirty="0">
                          <a:solidFill>
                            <a:srgbClr val="FFC000"/>
                          </a:solidFill>
                          <a:latin typeface="Arial" panose="020B0604020202020204" pitchFamily="34" charset="0"/>
                          <a:cs typeface="Arial" panose="020B0604020202020204" pitchFamily="34" charset="0"/>
                        </a:rPr>
                        <a:t>ESC key </a:t>
                      </a:r>
                      <a:r>
                        <a:rPr lang="en-US" sz="2400" dirty="0">
                          <a:solidFill>
                            <a:srgbClr val="D9D9D9"/>
                          </a:solidFill>
                          <a:latin typeface="Arial" panose="020B0604020202020204" pitchFamily="34" charset="0"/>
                          <a:cs typeface="Arial" panose="020B0604020202020204" pitchFamily="34" charset="0"/>
                        </a:rPr>
                        <a:t>to exit Preview.</a:t>
                      </a:r>
                    </a:p>
                  </a:txBody>
                  <a:tcPr marL="182880" marT="137160">
                    <a:solidFill>
                      <a:srgbClr val="010101"/>
                    </a:solidFill>
                  </a:tcPr>
                </a:tc>
                <a:tc hMerge="1">
                  <a:txBody>
                    <a:bodyPr/>
                    <a:lstStyle/>
                    <a:p>
                      <a:endParaRPr lang="en-US"/>
                    </a:p>
                  </a:txBody>
                  <a:tcPr/>
                </a:tc>
                <a:tc>
                  <a:txBody>
                    <a:bodyPr/>
                    <a:lstStyle/>
                    <a:p>
                      <a:pPr algn="ctr"/>
                      <a:r>
                        <a:rPr lang="en-US" sz="11500" b="1" dirty="0">
                          <a:solidFill>
                            <a:srgbClr val="D9D9D9"/>
                          </a:solidFill>
                          <a:latin typeface="Arial" panose="020B0604020202020204" pitchFamily="34" charset="0"/>
                          <a:cs typeface="Arial" panose="020B0604020202020204" pitchFamily="34" charset="0"/>
                        </a:rPr>
                        <a:t>F5</a:t>
                      </a:r>
                      <a:r>
                        <a:rPr lang="en-US" sz="2400" baseline="0" dirty="0">
                          <a:solidFill>
                            <a:srgbClr val="D9D9D9"/>
                          </a:solidFill>
                          <a:latin typeface="Arial" panose="020B0604020202020204" pitchFamily="34" charset="0"/>
                          <a:cs typeface="Arial" panose="020B0604020202020204" pitchFamily="34" charset="0"/>
                        </a:rPr>
                        <a:t> </a:t>
                      </a:r>
                      <a:endParaRPr lang="en-US" dirty="0"/>
                    </a:p>
                  </a:txBody>
                  <a:tcPr marL="182880" marT="137160" anchor="ctr">
                    <a:solidFill>
                      <a:schemeClr val="tx1">
                        <a:lumMod val="95000"/>
                        <a:lumOff val="5000"/>
                      </a:schemeClr>
                    </a:solidFill>
                  </a:tcPr>
                </a:tc>
                <a:extLst>
                  <a:ext uri="{0D108BD9-81ED-4DB2-BD59-A6C34878D82A}">
                    <a16:rowId xmlns:a16="http://schemas.microsoft.com/office/drawing/2014/main" val="10006"/>
                  </a:ext>
                </a:extLst>
              </a:tr>
              <a:tr h="5674009">
                <a:tc gridSpan="3">
                  <a:txBody>
                    <a:bodyPr/>
                    <a:lstStyle/>
                    <a:p>
                      <a:pPr marL="0" marR="0" lvl="0" indent="0" algn="l" defTabSz="1518341" rtl="0" eaLnBrk="1" fontAlgn="auto" latinLnBrk="0" hangingPunct="1">
                        <a:lnSpc>
                          <a:spcPct val="100000"/>
                        </a:lnSpc>
                        <a:spcBef>
                          <a:spcPts val="0"/>
                        </a:spcBef>
                        <a:spcAft>
                          <a:spcPts val="0"/>
                        </a:spcAft>
                        <a:buClrTx/>
                        <a:buSzTx/>
                        <a:buFontTx/>
                        <a:buNone/>
                        <a:tabLst/>
                        <a:defRPr/>
                      </a:pPr>
                      <a:r>
                        <a:rPr lang="en-US" sz="2800" b="1" noProof="0" dirty="0">
                          <a:solidFill>
                            <a:srgbClr val="FFC000"/>
                          </a:solidFill>
                          <a:latin typeface="Arial"/>
                          <a:cs typeface="Arial"/>
                        </a:rPr>
                        <a:t>How to print your poster</a:t>
                      </a:r>
                    </a:p>
                    <a:p>
                      <a:pPr marL="0" marR="0" lvl="0" indent="0" algn="l" defTabSz="114300" rtl="0" eaLnBrk="1" fontAlgn="auto" latinLnBrk="0" hangingPunct="1">
                        <a:lnSpc>
                          <a:spcPct val="100000"/>
                        </a:lnSpc>
                        <a:spcBef>
                          <a:spcPts val="0"/>
                        </a:spcBef>
                        <a:spcAft>
                          <a:spcPts val="0"/>
                        </a:spcAft>
                        <a:buClrTx/>
                        <a:buSzTx/>
                        <a:buFontTx/>
                        <a:buNone/>
                        <a:tabLst/>
                        <a:defRPr/>
                      </a:pPr>
                      <a:r>
                        <a:rPr lang="en-US" sz="2400" noProof="0" dirty="0">
                          <a:solidFill>
                            <a:srgbClr val="D9D9D9"/>
                          </a:solidFill>
                          <a:latin typeface="Arial"/>
                          <a:cs typeface="Arial"/>
                        </a:rPr>
                        <a:t>When you are ready to have your poster printed go online to </a:t>
                      </a:r>
                      <a:r>
                        <a:rPr lang="en-US" sz="2400" noProof="0" dirty="0" err="1">
                          <a:solidFill>
                            <a:srgbClr val="FFC000"/>
                          </a:solidFill>
                          <a:latin typeface="Arial"/>
                          <a:cs typeface="Arial"/>
                        </a:rPr>
                        <a:t>PosterPresentations.com</a:t>
                      </a:r>
                      <a:r>
                        <a:rPr lang="en-US" sz="2400" noProof="0" dirty="0">
                          <a:solidFill>
                            <a:srgbClr val="D9D9D9"/>
                          </a:solidFill>
                          <a:latin typeface="Arial"/>
                          <a:cs typeface="Arial"/>
                        </a:rPr>
                        <a:t> and click on the "</a:t>
                      </a:r>
                      <a:r>
                        <a:rPr lang="en-US" sz="2400" noProof="0" dirty="0">
                          <a:solidFill>
                            <a:srgbClr val="FFC000"/>
                          </a:solidFill>
                          <a:latin typeface="Arial"/>
                          <a:cs typeface="Arial"/>
                        </a:rPr>
                        <a:t>Order Your Poster</a:t>
                      </a:r>
                      <a:r>
                        <a:rPr lang="en-US" sz="2400" noProof="0" dirty="0">
                          <a:solidFill>
                            <a:srgbClr val="D9D9D9"/>
                          </a:solidFill>
                          <a:latin typeface="Arial"/>
                          <a:cs typeface="Arial"/>
                        </a:rPr>
                        <a:t>" button. You can have your poster printed on professional papers, fabric for easy traveling and a variety of other materials. </a:t>
                      </a:r>
                    </a:p>
                    <a:p>
                      <a:pPr marL="0" marR="0" lvl="0" indent="0" algn="l" defTabSz="114300" rtl="0" eaLnBrk="1" fontAlgn="auto" latinLnBrk="0" hangingPunct="1">
                        <a:lnSpc>
                          <a:spcPct val="100000"/>
                        </a:lnSpc>
                        <a:spcBef>
                          <a:spcPts val="0"/>
                        </a:spcBef>
                        <a:spcAft>
                          <a:spcPts val="0"/>
                        </a:spcAft>
                        <a:buClrTx/>
                        <a:buSzTx/>
                        <a:buFontTx/>
                        <a:buNone/>
                        <a:tabLst/>
                        <a:defRPr/>
                      </a:pPr>
                      <a:r>
                        <a:rPr lang="en-US" sz="2400" noProof="0" dirty="0">
                          <a:solidFill>
                            <a:srgbClr val="D9D9D9"/>
                          </a:solidFill>
                          <a:latin typeface="Arial"/>
                          <a:cs typeface="Arial"/>
                        </a:rPr>
                        <a:t>If you submit a PowerPoint document, you will be receiving a PDF proof for your approval prior to printing. If your order is placed and paid for before noon (Pacific time) Monday-Friday, your order will ship out that same day. FedEx Next day, Second day, Third day, and Free Ground services are offered. </a:t>
                      </a:r>
                    </a:p>
                    <a:p>
                      <a:pPr marL="0" marR="0" lvl="0" indent="0" algn="l" defTabSz="114300" rtl="0" eaLnBrk="1" fontAlgn="auto" latinLnBrk="0" hangingPunct="1">
                        <a:lnSpc>
                          <a:spcPct val="100000"/>
                        </a:lnSpc>
                        <a:spcBef>
                          <a:spcPts val="0"/>
                        </a:spcBef>
                        <a:spcAft>
                          <a:spcPts val="0"/>
                        </a:spcAft>
                        <a:buClrTx/>
                        <a:buSzTx/>
                        <a:buFontTx/>
                        <a:buNone/>
                        <a:tabLst/>
                        <a:defRPr/>
                      </a:pPr>
                      <a:r>
                        <a:rPr lang="en-US" sz="2400" noProof="0" dirty="0">
                          <a:solidFill>
                            <a:srgbClr val="D9D9D9"/>
                          </a:solidFill>
                          <a:latin typeface="Arial"/>
                          <a:cs typeface="Arial"/>
                        </a:rPr>
                        <a:t/>
                      </a:r>
                      <a:br>
                        <a:rPr lang="en-US" sz="2400" noProof="0" dirty="0">
                          <a:solidFill>
                            <a:srgbClr val="D9D9D9"/>
                          </a:solidFill>
                          <a:latin typeface="Arial"/>
                          <a:cs typeface="Arial"/>
                        </a:rPr>
                      </a:br>
                      <a:r>
                        <a:rPr lang="en-US" sz="2400" noProof="0" dirty="0">
                          <a:solidFill>
                            <a:srgbClr val="D9D9D9"/>
                          </a:solidFill>
                          <a:latin typeface="Arial"/>
                          <a:cs typeface="Arial"/>
                        </a:rPr>
                        <a:t>Go to </a:t>
                      </a:r>
                      <a:r>
                        <a:rPr lang="en-US" sz="2400" noProof="0" dirty="0" err="1">
                          <a:solidFill>
                            <a:srgbClr val="FFC000"/>
                          </a:solidFill>
                          <a:latin typeface="Arial"/>
                          <a:cs typeface="Arial"/>
                        </a:rPr>
                        <a:t>PosterPresentations.com</a:t>
                      </a:r>
                      <a:r>
                        <a:rPr lang="en-US" sz="2400" noProof="0" dirty="0">
                          <a:solidFill>
                            <a:srgbClr val="D9D9D9"/>
                          </a:solidFill>
                          <a:latin typeface="Arial"/>
                          <a:cs typeface="Arial"/>
                        </a:rPr>
                        <a:t> for more information.</a:t>
                      </a:r>
                    </a:p>
                  </a:txBody>
                  <a:tcPr marL="182880" marT="137160">
                    <a:solidFill>
                      <a:srgbClr val="01010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1354778">
                <a:tc gridSpan="3">
                  <a:txBody>
                    <a:bodyPr/>
                    <a:lstStyle/>
                    <a:p>
                      <a:endParaRPr lang="en-US" sz="2400" dirty="0">
                        <a:solidFill>
                          <a:srgbClr val="1F3A4E"/>
                        </a:solidFill>
                      </a:endParaRPr>
                    </a:p>
                  </a:txBody>
                  <a:tcPr marL="182880" marT="137160">
                    <a:blipFill dpi="0" rotWithShape="1">
                      <a:blip r:embed="rId11">
                        <a:extLst>
                          <a:ext uri="{28A0092B-C50C-407E-A947-70E740481C1C}">
                            <a14:useLocalDpi xmlns:a14="http://schemas.microsoft.com/office/drawing/2010/main" val="0"/>
                          </a:ext>
                        </a:extLst>
                      </a:blip>
                      <a:srcRect/>
                      <a:stretch>
                        <a:fillRect/>
                      </a:stretch>
                    </a:blip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r h="3212204">
                <a:tc>
                  <a:txBody>
                    <a:bodyPr/>
                    <a:lstStyle/>
                    <a:p>
                      <a:pPr>
                        <a:lnSpc>
                          <a:spcPts val="2600"/>
                        </a:lnSpc>
                      </a:pPr>
                      <a:r>
                        <a:rPr lang="en-US" sz="2000" dirty="0">
                          <a:solidFill>
                            <a:schemeClr val="bg1">
                              <a:lumMod val="85000"/>
                            </a:schemeClr>
                          </a:solidFill>
                          <a:latin typeface="Arial"/>
                          <a:cs typeface="Arial"/>
                        </a:rPr>
                        <a:t>© 2019</a:t>
                      </a:r>
                      <a:r>
                        <a:rPr lang="en-US" sz="2000" baseline="0" dirty="0">
                          <a:solidFill>
                            <a:schemeClr val="bg1">
                              <a:lumMod val="85000"/>
                            </a:schemeClr>
                          </a:solidFill>
                          <a:latin typeface="Arial"/>
                          <a:cs typeface="Arial"/>
                        </a:rPr>
                        <a:t> </a:t>
                      </a:r>
                      <a:r>
                        <a:rPr lang="en-US" sz="2000" dirty="0" err="1">
                          <a:solidFill>
                            <a:schemeClr val="bg1">
                              <a:lumMod val="85000"/>
                            </a:schemeClr>
                          </a:solidFill>
                          <a:latin typeface="Arial"/>
                          <a:cs typeface="Arial"/>
                        </a:rPr>
                        <a:t>PosterPresentations.com</a:t>
                      </a:r>
                      <a:r>
                        <a:rPr lang="en-US" sz="2000" dirty="0">
                          <a:solidFill>
                            <a:schemeClr val="bg1">
                              <a:lumMod val="85000"/>
                            </a:schemeClr>
                          </a:solidFill>
                          <a:latin typeface="Arial"/>
                          <a:cs typeface="Arial"/>
                        </a:rPr>
                        <a:t/>
                      </a:r>
                      <a:br>
                        <a:rPr lang="en-US" sz="2000" dirty="0">
                          <a:solidFill>
                            <a:schemeClr val="bg1">
                              <a:lumMod val="85000"/>
                            </a:schemeClr>
                          </a:solidFill>
                          <a:latin typeface="Arial"/>
                          <a:cs typeface="Arial"/>
                        </a:rPr>
                      </a:br>
                      <a:r>
                        <a:rPr lang="en-US" sz="2000" dirty="0">
                          <a:solidFill>
                            <a:schemeClr val="bg1">
                              <a:lumMod val="85000"/>
                            </a:schemeClr>
                          </a:solidFill>
                          <a:latin typeface="Arial"/>
                          <a:cs typeface="Arial"/>
                        </a:rPr>
                        <a:t>2117 Fourth Street ,</a:t>
                      </a:r>
                      <a:r>
                        <a:rPr lang="en-US" sz="2000" baseline="0" dirty="0">
                          <a:solidFill>
                            <a:schemeClr val="bg1">
                              <a:lumMod val="85000"/>
                            </a:schemeClr>
                          </a:solidFill>
                          <a:latin typeface="Arial"/>
                          <a:cs typeface="Arial"/>
                        </a:rPr>
                        <a:t> STE C        </a:t>
                      </a:r>
                    </a:p>
                    <a:p>
                      <a:pPr>
                        <a:lnSpc>
                          <a:spcPts val="2600"/>
                        </a:lnSpc>
                      </a:pPr>
                      <a:r>
                        <a:rPr lang="en-US" sz="2000" baseline="0" dirty="0">
                          <a:solidFill>
                            <a:schemeClr val="bg1">
                              <a:lumMod val="85000"/>
                            </a:schemeClr>
                          </a:solidFill>
                          <a:latin typeface="Arial"/>
                          <a:cs typeface="Arial"/>
                        </a:rPr>
                        <a:t>Berkeley CA 94710 USA</a:t>
                      </a:r>
                      <a:endParaRPr lang="en-US" sz="2000" dirty="0">
                        <a:solidFill>
                          <a:schemeClr val="bg1">
                            <a:lumMod val="85000"/>
                          </a:schemeClr>
                        </a:solidFill>
                        <a:latin typeface="Arial"/>
                        <a:cs typeface="Arial"/>
                      </a:endParaRPr>
                    </a:p>
                  </a:txBody>
                  <a:tcPr marL="182880" marT="137160">
                    <a:solidFill>
                      <a:srgbClr val="010101"/>
                    </a:solidFill>
                  </a:tcPr>
                </a:tc>
                <a:tc gridSpan="2">
                  <a:txBody>
                    <a:bodyPr/>
                    <a:lstStyle/>
                    <a:p>
                      <a:pPr marL="0" marR="0" indent="0" algn="l" defTabSz="4388900" rtl="0" eaLnBrk="1" fontAlgn="auto" latinLnBrk="0" hangingPunct="1">
                        <a:lnSpc>
                          <a:spcPct val="100000"/>
                        </a:lnSpc>
                        <a:spcBef>
                          <a:spcPts val="0"/>
                        </a:spcBef>
                        <a:spcAft>
                          <a:spcPts val="0"/>
                        </a:spcAft>
                        <a:buClrTx/>
                        <a:buSzTx/>
                        <a:buFontTx/>
                        <a:buNone/>
                        <a:tabLst/>
                        <a:defRPr/>
                      </a:pPr>
                      <a:r>
                        <a:rPr lang="en-US" sz="2400" b="1" dirty="0">
                          <a:solidFill>
                            <a:srgbClr val="D0D0D0"/>
                          </a:solidFill>
                          <a:latin typeface="Arial"/>
                          <a:cs typeface="Arial"/>
                        </a:rPr>
                        <a:t>For complete tutorials</a:t>
                      </a:r>
                      <a:r>
                        <a:rPr lang="en-US" sz="2400" b="1" baseline="0" dirty="0">
                          <a:solidFill>
                            <a:srgbClr val="D0D0D0"/>
                          </a:solidFill>
                          <a:latin typeface="Arial"/>
                          <a:cs typeface="Arial"/>
                        </a:rPr>
                        <a:t> visit:</a:t>
                      </a:r>
                    </a:p>
                    <a:p>
                      <a:pPr marL="0" marR="0" indent="0" algn="l" defTabSz="4388900" rtl="0" eaLnBrk="1" fontAlgn="auto" latinLnBrk="0" hangingPunct="1">
                        <a:lnSpc>
                          <a:spcPct val="100000"/>
                        </a:lnSpc>
                        <a:spcBef>
                          <a:spcPts val="0"/>
                        </a:spcBef>
                        <a:spcAft>
                          <a:spcPts val="0"/>
                        </a:spcAft>
                        <a:buClrTx/>
                        <a:buSzTx/>
                        <a:buFontTx/>
                        <a:buNone/>
                        <a:tabLst/>
                        <a:defRPr/>
                      </a:pPr>
                      <a:r>
                        <a:rPr lang="en-US" sz="1800" b="1" dirty="0">
                          <a:solidFill>
                            <a:srgbClr val="FFC000"/>
                          </a:solidFill>
                          <a:latin typeface="Arial"/>
                          <a:cs typeface="Arial"/>
                        </a:rPr>
                        <a:t>https://</a:t>
                      </a:r>
                      <a:r>
                        <a:rPr lang="en-US" sz="1800" b="1" dirty="0" err="1">
                          <a:solidFill>
                            <a:srgbClr val="FFC000"/>
                          </a:solidFill>
                          <a:latin typeface="Arial"/>
                          <a:cs typeface="Arial"/>
                        </a:rPr>
                        <a:t>www.posterpresentations.com</a:t>
                      </a:r>
                      <a:r>
                        <a:rPr lang="en-US" sz="1800" b="1" dirty="0">
                          <a:solidFill>
                            <a:srgbClr val="FFC000"/>
                          </a:solidFill>
                          <a:latin typeface="Arial"/>
                          <a:cs typeface="Arial"/>
                        </a:rPr>
                        <a:t>/</a:t>
                      </a:r>
                      <a:r>
                        <a:rPr lang="en-US" sz="1800" b="1" dirty="0" err="1">
                          <a:solidFill>
                            <a:srgbClr val="FFC000"/>
                          </a:solidFill>
                          <a:latin typeface="Arial"/>
                          <a:cs typeface="Arial"/>
                        </a:rPr>
                        <a:t>helpdesk.html</a:t>
                      </a:r>
                      <a:endParaRPr lang="en-US" sz="1800" dirty="0">
                        <a:solidFill>
                          <a:schemeClr val="bg1">
                            <a:lumMod val="85000"/>
                          </a:schemeClr>
                        </a:solidFill>
                        <a:latin typeface="Arial"/>
                        <a:cs typeface="Arial"/>
                      </a:endParaRPr>
                    </a:p>
                  </a:txBody>
                  <a:tcPr marL="182880" marT="137160">
                    <a:solidFill>
                      <a:srgbClr val="010101"/>
                    </a:solidFill>
                  </a:tcPr>
                </a:tc>
                <a:tc hMerge="1">
                  <a:txBody>
                    <a:bodyPr/>
                    <a:lstStyle/>
                    <a:p>
                      <a:endParaRPr lang="en-US"/>
                    </a:p>
                  </a:txBody>
                  <a:tcPr/>
                </a:tc>
                <a:extLst>
                  <a:ext uri="{0D108BD9-81ED-4DB2-BD59-A6C34878D82A}">
                    <a16:rowId xmlns:a16="http://schemas.microsoft.com/office/drawing/2014/main" val="10009"/>
                  </a:ext>
                </a:extLst>
              </a:tr>
            </a:tbl>
          </a:graphicData>
        </a:graphic>
      </p:graphicFrame>
    </p:spTree>
  </p:cSld>
  <p:clrMap bg1="lt1" tx1="dk1" bg2="lt2" tx2="dk2" accent1="accent1" accent2="accent2" accent3="accent3" accent4="accent4" accent5="accent5" accent6="accent6" hlink="hlink" folHlink="folHlink"/>
  <p:sldLayoutIdLst>
    <p:sldLayoutId id="2147483652" r:id="rId1"/>
  </p:sldLayoutIdLst>
  <p:txStyles>
    <p:titleStyle>
      <a:lvl1pPr algn="ctr" defTabSz="4388900" rtl="0" eaLnBrk="1" latinLnBrk="0" hangingPunct="1">
        <a:spcBef>
          <a:spcPct val="0"/>
        </a:spcBef>
        <a:buNone/>
        <a:defRPr sz="8800" kern="1200">
          <a:solidFill>
            <a:schemeClr val="bg1"/>
          </a:solidFill>
          <a:latin typeface="Trebuchet MS" pitchFamily="34" charset="0"/>
          <a:ea typeface="+mj-ea"/>
          <a:cs typeface="+mj-cs"/>
        </a:defRPr>
      </a:lvl1pPr>
    </p:titleStyle>
    <p:bodyStyle>
      <a:lvl1pPr marL="1645838" indent="-1645838" algn="l" defTabSz="4388900" rtl="0" eaLnBrk="1" latinLnBrk="0" hangingPunct="1">
        <a:spcBef>
          <a:spcPct val="20000"/>
        </a:spcBef>
        <a:buFont typeface="Arial" pitchFamily="34" charset="0"/>
        <a:buChar char="•"/>
        <a:defRPr sz="15400" kern="1200">
          <a:solidFill>
            <a:schemeClr val="tx1"/>
          </a:solidFill>
          <a:latin typeface="+mn-lt"/>
          <a:ea typeface="+mn-ea"/>
          <a:cs typeface="+mn-cs"/>
        </a:defRPr>
      </a:lvl1pPr>
      <a:lvl2pPr marL="3565982" indent="-1371531" algn="l" defTabSz="4388900" rtl="0" eaLnBrk="1" latinLnBrk="0" hangingPunct="1">
        <a:spcBef>
          <a:spcPct val="20000"/>
        </a:spcBef>
        <a:buFont typeface="Arial" pitchFamily="34" charset="0"/>
        <a:buChar char="–"/>
        <a:defRPr sz="13500" kern="1200">
          <a:solidFill>
            <a:schemeClr val="tx1"/>
          </a:solidFill>
          <a:latin typeface="+mn-lt"/>
          <a:ea typeface="+mn-ea"/>
          <a:cs typeface="+mn-cs"/>
        </a:defRPr>
      </a:lvl2pPr>
      <a:lvl3pPr marL="5486126" indent="-1097226" algn="l" defTabSz="4388900" rtl="0" eaLnBrk="1" latinLnBrk="0" hangingPunct="1">
        <a:spcBef>
          <a:spcPct val="20000"/>
        </a:spcBef>
        <a:buFont typeface="Arial" pitchFamily="34" charset="0"/>
        <a:buChar char="•"/>
        <a:defRPr sz="11600" kern="1200">
          <a:solidFill>
            <a:schemeClr val="tx1"/>
          </a:solidFill>
          <a:latin typeface="+mn-lt"/>
          <a:ea typeface="+mn-ea"/>
          <a:cs typeface="+mn-cs"/>
        </a:defRPr>
      </a:lvl3pPr>
      <a:lvl4pPr marL="76805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4pPr>
      <a:lvl5pPr marL="98750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5pPr>
      <a:lvl6pPr marL="120694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6pPr>
      <a:lvl7pPr marL="142639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7pPr>
      <a:lvl8pPr marL="164583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8pPr>
      <a:lvl9pPr marL="1865282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9pPr>
    </p:bodyStyle>
    <p:otherStyle>
      <a:defPPr>
        <a:defRPr lang="en-US"/>
      </a:defPPr>
      <a:lvl1pPr marL="0" algn="l" defTabSz="4388900" rtl="0" eaLnBrk="1" latinLnBrk="0" hangingPunct="1">
        <a:defRPr sz="8600" kern="1200">
          <a:solidFill>
            <a:schemeClr val="tx1"/>
          </a:solidFill>
          <a:latin typeface="+mn-lt"/>
          <a:ea typeface="+mn-ea"/>
          <a:cs typeface="+mn-cs"/>
        </a:defRPr>
      </a:lvl1pPr>
      <a:lvl2pPr marL="2194451" algn="l" defTabSz="4388900" rtl="0" eaLnBrk="1" latinLnBrk="0" hangingPunct="1">
        <a:defRPr sz="8600" kern="1200">
          <a:solidFill>
            <a:schemeClr val="tx1"/>
          </a:solidFill>
          <a:latin typeface="+mn-lt"/>
          <a:ea typeface="+mn-ea"/>
          <a:cs typeface="+mn-cs"/>
        </a:defRPr>
      </a:lvl2pPr>
      <a:lvl3pPr marL="4388900" algn="l" defTabSz="4388900" rtl="0" eaLnBrk="1" latinLnBrk="0" hangingPunct="1">
        <a:defRPr sz="8600" kern="1200">
          <a:solidFill>
            <a:schemeClr val="tx1"/>
          </a:solidFill>
          <a:latin typeface="+mn-lt"/>
          <a:ea typeface="+mn-ea"/>
          <a:cs typeface="+mn-cs"/>
        </a:defRPr>
      </a:lvl3pPr>
      <a:lvl4pPr marL="6583351" algn="l" defTabSz="4388900" rtl="0" eaLnBrk="1" latinLnBrk="0" hangingPunct="1">
        <a:defRPr sz="8600" kern="1200">
          <a:solidFill>
            <a:schemeClr val="tx1"/>
          </a:solidFill>
          <a:latin typeface="+mn-lt"/>
          <a:ea typeface="+mn-ea"/>
          <a:cs typeface="+mn-cs"/>
        </a:defRPr>
      </a:lvl4pPr>
      <a:lvl5pPr marL="8777801" algn="l" defTabSz="4388900" rtl="0" eaLnBrk="1" latinLnBrk="0" hangingPunct="1">
        <a:defRPr sz="8600" kern="1200">
          <a:solidFill>
            <a:schemeClr val="tx1"/>
          </a:solidFill>
          <a:latin typeface="+mn-lt"/>
          <a:ea typeface="+mn-ea"/>
          <a:cs typeface="+mn-cs"/>
        </a:defRPr>
      </a:lvl5pPr>
      <a:lvl6pPr marL="10972252" algn="l" defTabSz="4388900" rtl="0" eaLnBrk="1" latinLnBrk="0" hangingPunct="1">
        <a:defRPr sz="8600" kern="1200">
          <a:solidFill>
            <a:schemeClr val="tx1"/>
          </a:solidFill>
          <a:latin typeface="+mn-lt"/>
          <a:ea typeface="+mn-ea"/>
          <a:cs typeface="+mn-cs"/>
        </a:defRPr>
      </a:lvl6pPr>
      <a:lvl7pPr marL="13166703" algn="l" defTabSz="4388900" rtl="0" eaLnBrk="1" latinLnBrk="0" hangingPunct="1">
        <a:defRPr sz="8600" kern="1200">
          <a:solidFill>
            <a:schemeClr val="tx1"/>
          </a:solidFill>
          <a:latin typeface="+mn-lt"/>
          <a:ea typeface="+mn-ea"/>
          <a:cs typeface="+mn-cs"/>
        </a:defRPr>
      </a:lvl7pPr>
      <a:lvl8pPr marL="15361152" algn="l" defTabSz="4388900" rtl="0" eaLnBrk="1" latinLnBrk="0" hangingPunct="1">
        <a:defRPr sz="8600" kern="1200">
          <a:solidFill>
            <a:schemeClr val="tx1"/>
          </a:solidFill>
          <a:latin typeface="+mn-lt"/>
          <a:ea typeface="+mn-ea"/>
          <a:cs typeface="+mn-cs"/>
        </a:defRPr>
      </a:lvl8pPr>
      <a:lvl9pPr marL="17555603" algn="l" defTabSz="4388900" rtl="0" eaLnBrk="1" latinLnBrk="0" hangingPunct="1">
        <a:defRPr sz="86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192">
          <p15:clr>
            <a:srgbClr val="F26B43"/>
          </p15:clr>
        </p15:guide>
        <p15:guide id="2" pos="7104">
          <p15:clr>
            <a:srgbClr val="F26B43"/>
          </p15:clr>
        </p15:guide>
        <p15:guide id="3" pos="13824">
          <p15:clr>
            <a:srgbClr val="F26B43"/>
          </p15:clr>
        </p15:guide>
        <p15:guide id="4" pos="20544">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8" name="Text Box 14"/>
          <p:cNvSpPr txBox="1">
            <a:spLocks noChangeArrowheads="1"/>
          </p:cNvSpPr>
          <p:nvPr userDrawn="1"/>
        </p:nvSpPr>
        <p:spPr bwMode="auto">
          <a:xfrm>
            <a:off x="1603881" y="32173892"/>
            <a:ext cx="2514600" cy="361442"/>
          </a:xfrm>
          <a:prstGeom prst="rect">
            <a:avLst/>
          </a:prstGeom>
          <a:noFill/>
          <a:ln w="9525">
            <a:noFill/>
            <a:miter lim="800000"/>
            <a:headEnd/>
            <a:tailEnd/>
          </a:ln>
          <a:effectLst/>
        </p:spPr>
        <p:txBody>
          <a:bodyPr lIns="91263" tIns="45623" rIns="91263" bIns="45623">
            <a:spAutoFit/>
          </a:bodyPr>
          <a:lstStyle/>
          <a:p>
            <a:pPr eaLnBrk="0" hangingPunct="0">
              <a:lnSpc>
                <a:spcPct val="65000"/>
              </a:lnSpc>
              <a:spcBef>
                <a:spcPct val="50000"/>
              </a:spcBef>
              <a:defRPr/>
            </a:pPr>
            <a:r>
              <a:rPr lang="en-US" sz="700" b="1" dirty="0">
                <a:solidFill>
                  <a:schemeClr val="bg1">
                    <a:lumMod val="75000"/>
                  </a:schemeClr>
                </a:solidFill>
                <a:latin typeface="Arial" charset="0"/>
              </a:rPr>
              <a:t>RESEARCH POSTER PRESENTATION DESIGN © 2019</a:t>
            </a:r>
          </a:p>
          <a:p>
            <a:pPr eaLnBrk="0" hangingPunct="0">
              <a:lnSpc>
                <a:spcPct val="65000"/>
              </a:lnSpc>
              <a:spcBef>
                <a:spcPct val="50000"/>
              </a:spcBef>
              <a:defRPr/>
            </a:pPr>
            <a:r>
              <a:rPr lang="en-US" sz="1100" b="1" dirty="0">
                <a:solidFill>
                  <a:schemeClr val="bg1">
                    <a:lumMod val="75000"/>
                  </a:schemeClr>
                </a:solidFill>
                <a:latin typeface="Arial" charset="0"/>
              </a:rPr>
              <a:t>www.PosterPresentations.com</a:t>
            </a:r>
          </a:p>
        </p:txBody>
      </p:sp>
      <p:grpSp>
        <p:nvGrpSpPr>
          <p:cNvPr id="8" name="Group 7">
            <a:extLst>
              <a:ext uri="{FF2B5EF4-FFF2-40B4-BE49-F238E27FC236}">
                <a16:creationId xmlns:a16="http://schemas.microsoft.com/office/drawing/2014/main" id="{CEE74BCF-85C0-C44E-BC9F-BF5853A23661}"/>
              </a:ext>
            </a:extLst>
          </p:cNvPr>
          <p:cNvGrpSpPr/>
          <p:nvPr userDrawn="1"/>
        </p:nvGrpSpPr>
        <p:grpSpPr>
          <a:xfrm>
            <a:off x="-130628" y="-102882"/>
            <a:ext cx="44021828" cy="33075071"/>
            <a:chOff x="-122803" y="-102882"/>
            <a:chExt cx="44106584" cy="33075071"/>
          </a:xfrm>
        </p:grpSpPr>
        <p:sp>
          <p:nvSpPr>
            <p:cNvPr id="9" name="Freeform 8">
              <a:extLst>
                <a:ext uri="{FF2B5EF4-FFF2-40B4-BE49-F238E27FC236}">
                  <a16:creationId xmlns:a16="http://schemas.microsoft.com/office/drawing/2014/main" id="{B9EC9CCD-D686-594F-89ED-BF958BDBF6D9}"/>
                </a:ext>
              </a:extLst>
            </p:cNvPr>
            <p:cNvSpPr/>
            <p:nvPr userDrawn="1"/>
          </p:nvSpPr>
          <p:spPr>
            <a:xfrm>
              <a:off x="-51142" y="-84749"/>
              <a:ext cx="44034923" cy="33056938"/>
            </a:xfrm>
            <a:custGeom>
              <a:avLst/>
              <a:gdLst>
                <a:gd name="connsiteX0" fmla="*/ 0 w 44005500"/>
                <a:gd name="connsiteY0" fmla="*/ 0 h 32956500"/>
                <a:gd name="connsiteX1" fmla="*/ 44005500 w 44005500"/>
                <a:gd name="connsiteY1" fmla="*/ 32956500 h 32956500"/>
                <a:gd name="connsiteX2" fmla="*/ 38100 w 44005500"/>
                <a:gd name="connsiteY2" fmla="*/ 32918400 h 32956500"/>
                <a:gd name="connsiteX3" fmla="*/ 0 w 44005500"/>
                <a:gd name="connsiteY3" fmla="*/ 0 h 32956500"/>
              </a:gdLst>
              <a:ahLst/>
              <a:cxnLst>
                <a:cxn ang="0">
                  <a:pos x="connsiteX0" y="connsiteY0"/>
                </a:cxn>
                <a:cxn ang="0">
                  <a:pos x="connsiteX1" y="connsiteY1"/>
                </a:cxn>
                <a:cxn ang="0">
                  <a:pos x="connsiteX2" y="connsiteY2"/>
                </a:cxn>
                <a:cxn ang="0">
                  <a:pos x="connsiteX3" y="connsiteY3"/>
                </a:cxn>
              </a:cxnLst>
              <a:rect l="l" t="t" r="r" b="b"/>
              <a:pathLst>
                <a:path w="44005500" h="32956500">
                  <a:moveTo>
                    <a:pt x="0" y="0"/>
                  </a:moveTo>
                  <a:lnTo>
                    <a:pt x="44005500" y="32956500"/>
                  </a:lnTo>
                  <a:lnTo>
                    <a:pt x="38100" y="32918400"/>
                  </a:lnTo>
                  <a:lnTo>
                    <a:pt x="0" y="0"/>
                  </a:lnTo>
                  <a:close/>
                </a:path>
              </a:pathLst>
            </a:custGeom>
            <a:gradFill>
              <a:gsLst>
                <a:gs pos="79000">
                  <a:schemeClr val="accent1">
                    <a:lumMod val="40000"/>
                    <a:lumOff val="60000"/>
                  </a:schemeClr>
                </a:gs>
                <a:gs pos="13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9">
              <a:extLst>
                <a:ext uri="{FF2B5EF4-FFF2-40B4-BE49-F238E27FC236}">
                  <a16:creationId xmlns:a16="http://schemas.microsoft.com/office/drawing/2014/main" id="{327511B5-5516-C949-9773-D1999BE5745F}"/>
                </a:ext>
              </a:extLst>
            </p:cNvPr>
            <p:cNvSpPr/>
            <p:nvPr userDrawn="1"/>
          </p:nvSpPr>
          <p:spPr>
            <a:xfrm flipH="1" flipV="1">
              <a:off x="-51143" y="-84749"/>
              <a:ext cx="44034921" cy="33039928"/>
            </a:xfrm>
            <a:custGeom>
              <a:avLst/>
              <a:gdLst>
                <a:gd name="connsiteX0" fmla="*/ 0 w 44005500"/>
                <a:gd name="connsiteY0" fmla="*/ 0 h 32956500"/>
                <a:gd name="connsiteX1" fmla="*/ 44005500 w 44005500"/>
                <a:gd name="connsiteY1" fmla="*/ 32956500 h 32956500"/>
                <a:gd name="connsiteX2" fmla="*/ 38100 w 44005500"/>
                <a:gd name="connsiteY2" fmla="*/ 32918400 h 32956500"/>
                <a:gd name="connsiteX3" fmla="*/ 0 w 44005500"/>
                <a:gd name="connsiteY3" fmla="*/ 0 h 32956500"/>
              </a:gdLst>
              <a:ahLst/>
              <a:cxnLst>
                <a:cxn ang="0">
                  <a:pos x="connsiteX0" y="connsiteY0"/>
                </a:cxn>
                <a:cxn ang="0">
                  <a:pos x="connsiteX1" y="connsiteY1"/>
                </a:cxn>
                <a:cxn ang="0">
                  <a:pos x="connsiteX2" y="connsiteY2"/>
                </a:cxn>
                <a:cxn ang="0">
                  <a:pos x="connsiteX3" y="connsiteY3"/>
                </a:cxn>
              </a:cxnLst>
              <a:rect l="l" t="t" r="r" b="b"/>
              <a:pathLst>
                <a:path w="44005500" h="32956500">
                  <a:moveTo>
                    <a:pt x="0" y="0"/>
                  </a:moveTo>
                  <a:lnTo>
                    <a:pt x="44005500" y="32956500"/>
                  </a:lnTo>
                  <a:lnTo>
                    <a:pt x="38100" y="32918400"/>
                  </a:lnTo>
                  <a:lnTo>
                    <a:pt x="0" y="0"/>
                  </a:lnTo>
                  <a:close/>
                </a:path>
              </a:pathLst>
            </a:custGeom>
            <a:gradFill>
              <a:gsLst>
                <a:gs pos="41000">
                  <a:schemeClr val="bg2"/>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a:extLst>
                <a:ext uri="{FF2B5EF4-FFF2-40B4-BE49-F238E27FC236}">
                  <a16:creationId xmlns:a16="http://schemas.microsoft.com/office/drawing/2014/main" id="{10911C03-1102-2A4C-BE1F-B61AA03CC93A}"/>
                </a:ext>
              </a:extLst>
            </p:cNvPr>
            <p:cNvSpPr/>
            <p:nvPr userDrawn="1"/>
          </p:nvSpPr>
          <p:spPr>
            <a:xfrm>
              <a:off x="-122803" y="-102882"/>
              <a:ext cx="44106584" cy="33075071"/>
            </a:xfrm>
            <a:custGeom>
              <a:avLst/>
              <a:gdLst>
                <a:gd name="connsiteX0" fmla="*/ 36576 w 39026592"/>
                <a:gd name="connsiteY0" fmla="*/ 0 h 30614112"/>
                <a:gd name="connsiteX1" fmla="*/ 15837408 w 39026592"/>
                <a:gd name="connsiteY1" fmla="*/ 30614112 h 30614112"/>
                <a:gd name="connsiteX2" fmla="*/ 39026592 w 39026592"/>
                <a:gd name="connsiteY2" fmla="*/ 13350240 h 30614112"/>
                <a:gd name="connsiteX3" fmla="*/ 0 w 39026592"/>
                <a:gd name="connsiteY3" fmla="*/ 73152 h 30614112"/>
                <a:gd name="connsiteX4" fmla="*/ 109728 w 39026592"/>
                <a:gd name="connsiteY4" fmla="*/ 146304 h 306141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26592" h="30614112">
                  <a:moveTo>
                    <a:pt x="36576" y="0"/>
                  </a:moveTo>
                  <a:lnTo>
                    <a:pt x="15837408" y="30614112"/>
                  </a:lnTo>
                  <a:lnTo>
                    <a:pt x="39026592" y="13350240"/>
                  </a:lnTo>
                  <a:lnTo>
                    <a:pt x="0" y="73152"/>
                  </a:lnTo>
                  <a:lnTo>
                    <a:pt x="109728" y="146304"/>
                  </a:lnTo>
                </a:path>
              </a:pathLst>
            </a:custGeom>
            <a:gradFill flip="none" rotWithShape="1">
              <a:gsLst>
                <a:gs pos="0">
                  <a:schemeClr val="bg1"/>
                </a:gs>
                <a:gs pos="76000">
                  <a:schemeClr val="accent1">
                    <a:lumMod val="30000"/>
                    <a:lumOff val="70000"/>
                    <a:alpha val="0"/>
                  </a:schemeClr>
                </a:gs>
              </a:gsLst>
              <a:path path="rect">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Box 14">
              <a:extLst>
                <a:ext uri="{FF2B5EF4-FFF2-40B4-BE49-F238E27FC236}">
                  <a16:creationId xmlns:a16="http://schemas.microsoft.com/office/drawing/2014/main" id="{479AC5AE-5D7A-4047-8B42-117A31AEF12E}"/>
                </a:ext>
              </a:extLst>
            </p:cNvPr>
            <p:cNvSpPr txBox="1">
              <a:spLocks noChangeArrowheads="1"/>
            </p:cNvSpPr>
            <p:nvPr userDrawn="1"/>
          </p:nvSpPr>
          <p:spPr bwMode="auto">
            <a:xfrm>
              <a:off x="1603881" y="32173892"/>
              <a:ext cx="2514600" cy="361442"/>
            </a:xfrm>
            <a:prstGeom prst="rect">
              <a:avLst/>
            </a:prstGeom>
            <a:noFill/>
            <a:ln w="9525">
              <a:noFill/>
              <a:miter lim="800000"/>
              <a:headEnd/>
              <a:tailEnd/>
            </a:ln>
            <a:effectLst/>
          </p:spPr>
          <p:txBody>
            <a:bodyPr lIns="91263" tIns="45623" rIns="91263" bIns="45623">
              <a:spAutoFit/>
            </a:bodyPr>
            <a:lstStyle/>
            <a:p>
              <a:pPr eaLnBrk="0" hangingPunct="0">
                <a:lnSpc>
                  <a:spcPct val="65000"/>
                </a:lnSpc>
                <a:spcBef>
                  <a:spcPct val="50000"/>
                </a:spcBef>
                <a:defRPr/>
              </a:pPr>
              <a:r>
                <a:rPr lang="en-US" sz="700" b="1" dirty="0">
                  <a:solidFill>
                    <a:schemeClr val="bg1">
                      <a:lumMod val="75000"/>
                    </a:schemeClr>
                  </a:solidFill>
                  <a:latin typeface="Arial" charset="0"/>
                </a:rPr>
                <a:t>RESEARCH POSTER PRESENTATION DESIGN © 2019</a:t>
              </a:r>
            </a:p>
            <a:p>
              <a:pPr eaLnBrk="0" hangingPunct="0">
                <a:lnSpc>
                  <a:spcPct val="65000"/>
                </a:lnSpc>
                <a:spcBef>
                  <a:spcPct val="50000"/>
                </a:spcBef>
                <a:defRPr/>
              </a:pPr>
              <a:r>
                <a:rPr lang="en-US" sz="1100" b="1" dirty="0">
                  <a:solidFill>
                    <a:schemeClr val="bg1">
                      <a:lumMod val="75000"/>
                    </a:schemeClr>
                  </a:solidFill>
                  <a:latin typeface="Arial" charset="0"/>
                </a:rPr>
                <a:t>www.PosterPresentations.com</a:t>
              </a:r>
            </a:p>
          </p:txBody>
        </p:sp>
      </p:grpSp>
    </p:spTree>
    <p:extLst>
      <p:ext uri="{BB962C8B-B14F-4D97-AF65-F5344CB8AC3E}">
        <p14:creationId xmlns:p14="http://schemas.microsoft.com/office/powerpoint/2010/main" val="1948557014"/>
      </p:ext>
    </p:extLst>
  </p:cSld>
  <p:clrMap bg1="lt1" tx1="dk1" bg2="lt2" tx2="dk2" accent1="accent1" accent2="accent2" accent3="accent3" accent4="accent4" accent5="accent5" accent6="accent6" hlink="hlink" folHlink="folHlink"/>
  <p:sldLayoutIdLst>
    <p:sldLayoutId id="2147483660" r:id="rId1"/>
  </p:sldLayoutIdLst>
  <p:txStyles>
    <p:titleStyle>
      <a:lvl1pPr algn="ctr" defTabSz="4388900" rtl="0" eaLnBrk="1" latinLnBrk="0" hangingPunct="1">
        <a:spcBef>
          <a:spcPct val="0"/>
        </a:spcBef>
        <a:buNone/>
        <a:defRPr sz="8800" kern="1200">
          <a:solidFill>
            <a:schemeClr val="bg1"/>
          </a:solidFill>
          <a:latin typeface="Trebuchet MS" pitchFamily="34" charset="0"/>
          <a:ea typeface="+mj-ea"/>
          <a:cs typeface="+mj-cs"/>
        </a:defRPr>
      </a:lvl1pPr>
    </p:titleStyle>
    <p:bodyStyle>
      <a:lvl1pPr marL="1645838" indent="-1645838" algn="l" defTabSz="4388900" rtl="0" eaLnBrk="1" latinLnBrk="0" hangingPunct="1">
        <a:spcBef>
          <a:spcPct val="20000"/>
        </a:spcBef>
        <a:buFont typeface="Arial" pitchFamily="34" charset="0"/>
        <a:buChar char="•"/>
        <a:defRPr sz="15400" kern="1200">
          <a:solidFill>
            <a:schemeClr val="tx1"/>
          </a:solidFill>
          <a:latin typeface="+mn-lt"/>
          <a:ea typeface="+mn-ea"/>
          <a:cs typeface="+mn-cs"/>
        </a:defRPr>
      </a:lvl1pPr>
      <a:lvl2pPr marL="3565982" indent="-1371531" algn="l" defTabSz="4388900" rtl="0" eaLnBrk="1" latinLnBrk="0" hangingPunct="1">
        <a:spcBef>
          <a:spcPct val="20000"/>
        </a:spcBef>
        <a:buFont typeface="Arial" pitchFamily="34" charset="0"/>
        <a:buChar char="–"/>
        <a:defRPr sz="13500" kern="1200">
          <a:solidFill>
            <a:schemeClr val="tx1"/>
          </a:solidFill>
          <a:latin typeface="+mn-lt"/>
          <a:ea typeface="+mn-ea"/>
          <a:cs typeface="+mn-cs"/>
        </a:defRPr>
      </a:lvl2pPr>
      <a:lvl3pPr marL="5486126" indent="-1097226" algn="l" defTabSz="4388900" rtl="0" eaLnBrk="1" latinLnBrk="0" hangingPunct="1">
        <a:spcBef>
          <a:spcPct val="20000"/>
        </a:spcBef>
        <a:buFont typeface="Arial" pitchFamily="34" charset="0"/>
        <a:buChar char="•"/>
        <a:defRPr sz="11600" kern="1200">
          <a:solidFill>
            <a:schemeClr val="tx1"/>
          </a:solidFill>
          <a:latin typeface="+mn-lt"/>
          <a:ea typeface="+mn-ea"/>
          <a:cs typeface="+mn-cs"/>
        </a:defRPr>
      </a:lvl3pPr>
      <a:lvl4pPr marL="76805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4pPr>
      <a:lvl5pPr marL="98750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5pPr>
      <a:lvl6pPr marL="120694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6pPr>
      <a:lvl7pPr marL="142639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7pPr>
      <a:lvl8pPr marL="164583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8pPr>
      <a:lvl9pPr marL="1865282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9pPr>
    </p:bodyStyle>
    <p:otherStyle>
      <a:defPPr>
        <a:defRPr lang="en-US"/>
      </a:defPPr>
      <a:lvl1pPr marL="0" algn="l" defTabSz="4388900" rtl="0" eaLnBrk="1" latinLnBrk="0" hangingPunct="1">
        <a:defRPr sz="8600" kern="1200">
          <a:solidFill>
            <a:schemeClr val="tx1"/>
          </a:solidFill>
          <a:latin typeface="+mn-lt"/>
          <a:ea typeface="+mn-ea"/>
          <a:cs typeface="+mn-cs"/>
        </a:defRPr>
      </a:lvl1pPr>
      <a:lvl2pPr marL="2194451" algn="l" defTabSz="4388900" rtl="0" eaLnBrk="1" latinLnBrk="0" hangingPunct="1">
        <a:defRPr sz="8600" kern="1200">
          <a:solidFill>
            <a:schemeClr val="tx1"/>
          </a:solidFill>
          <a:latin typeface="+mn-lt"/>
          <a:ea typeface="+mn-ea"/>
          <a:cs typeface="+mn-cs"/>
        </a:defRPr>
      </a:lvl2pPr>
      <a:lvl3pPr marL="4388900" algn="l" defTabSz="4388900" rtl="0" eaLnBrk="1" latinLnBrk="0" hangingPunct="1">
        <a:defRPr sz="8600" kern="1200">
          <a:solidFill>
            <a:schemeClr val="tx1"/>
          </a:solidFill>
          <a:latin typeface="+mn-lt"/>
          <a:ea typeface="+mn-ea"/>
          <a:cs typeface="+mn-cs"/>
        </a:defRPr>
      </a:lvl3pPr>
      <a:lvl4pPr marL="6583351" algn="l" defTabSz="4388900" rtl="0" eaLnBrk="1" latinLnBrk="0" hangingPunct="1">
        <a:defRPr sz="8600" kern="1200">
          <a:solidFill>
            <a:schemeClr val="tx1"/>
          </a:solidFill>
          <a:latin typeface="+mn-lt"/>
          <a:ea typeface="+mn-ea"/>
          <a:cs typeface="+mn-cs"/>
        </a:defRPr>
      </a:lvl4pPr>
      <a:lvl5pPr marL="8777801" algn="l" defTabSz="4388900" rtl="0" eaLnBrk="1" latinLnBrk="0" hangingPunct="1">
        <a:defRPr sz="8600" kern="1200">
          <a:solidFill>
            <a:schemeClr val="tx1"/>
          </a:solidFill>
          <a:latin typeface="+mn-lt"/>
          <a:ea typeface="+mn-ea"/>
          <a:cs typeface="+mn-cs"/>
        </a:defRPr>
      </a:lvl5pPr>
      <a:lvl6pPr marL="10972252" algn="l" defTabSz="4388900" rtl="0" eaLnBrk="1" latinLnBrk="0" hangingPunct="1">
        <a:defRPr sz="8600" kern="1200">
          <a:solidFill>
            <a:schemeClr val="tx1"/>
          </a:solidFill>
          <a:latin typeface="+mn-lt"/>
          <a:ea typeface="+mn-ea"/>
          <a:cs typeface="+mn-cs"/>
        </a:defRPr>
      </a:lvl6pPr>
      <a:lvl7pPr marL="13166703" algn="l" defTabSz="4388900" rtl="0" eaLnBrk="1" latinLnBrk="0" hangingPunct="1">
        <a:defRPr sz="8600" kern="1200">
          <a:solidFill>
            <a:schemeClr val="tx1"/>
          </a:solidFill>
          <a:latin typeface="+mn-lt"/>
          <a:ea typeface="+mn-ea"/>
          <a:cs typeface="+mn-cs"/>
        </a:defRPr>
      </a:lvl7pPr>
      <a:lvl8pPr marL="15361152" algn="l" defTabSz="4388900" rtl="0" eaLnBrk="1" latinLnBrk="0" hangingPunct="1">
        <a:defRPr sz="8600" kern="1200">
          <a:solidFill>
            <a:schemeClr val="tx1"/>
          </a:solidFill>
          <a:latin typeface="+mn-lt"/>
          <a:ea typeface="+mn-ea"/>
          <a:cs typeface="+mn-cs"/>
        </a:defRPr>
      </a:lvl8pPr>
      <a:lvl9pPr marL="17555603" algn="l" defTabSz="4388900" rtl="0" eaLnBrk="1" latinLnBrk="0" hangingPunct="1">
        <a:defRPr sz="86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192">
          <p15:clr>
            <a:srgbClr val="F26B43"/>
          </p15:clr>
        </p15:guide>
        <p15:guide id="2" pos="7104">
          <p15:clr>
            <a:srgbClr val="F26B43"/>
          </p15:clr>
        </p15:guide>
        <p15:guide id="3" pos="13824">
          <p15:clr>
            <a:srgbClr val="F26B43"/>
          </p15:clr>
        </p15:guide>
        <p15:guide id="4" pos="20544">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cxnSp>
        <p:nvCxnSpPr>
          <p:cNvPr id="38" name="Straight Connector 37"/>
          <p:cNvCxnSpPr/>
          <p:nvPr/>
        </p:nvCxnSpPr>
        <p:spPr>
          <a:xfrm flipV="1">
            <a:off x="-13946601" y="11526118"/>
            <a:ext cx="13577436" cy="818"/>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67" name="Text Box 14"/>
          <p:cNvSpPr txBox="1">
            <a:spLocks noChangeArrowheads="1"/>
          </p:cNvSpPr>
          <p:nvPr userDrawn="1"/>
        </p:nvSpPr>
        <p:spPr bwMode="auto">
          <a:xfrm>
            <a:off x="1603881" y="32173892"/>
            <a:ext cx="2514600" cy="361442"/>
          </a:xfrm>
          <a:prstGeom prst="rect">
            <a:avLst/>
          </a:prstGeom>
          <a:noFill/>
          <a:ln w="9525">
            <a:noFill/>
            <a:miter lim="800000"/>
            <a:headEnd/>
            <a:tailEnd/>
          </a:ln>
          <a:effectLst/>
        </p:spPr>
        <p:txBody>
          <a:bodyPr lIns="91263" tIns="45623" rIns="91263" bIns="45623">
            <a:spAutoFit/>
          </a:bodyPr>
          <a:lstStyle/>
          <a:p>
            <a:pPr eaLnBrk="0" hangingPunct="0">
              <a:lnSpc>
                <a:spcPct val="65000"/>
              </a:lnSpc>
              <a:spcBef>
                <a:spcPct val="50000"/>
              </a:spcBef>
              <a:defRPr/>
            </a:pPr>
            <a:r>
              <a:rPr lang="en-US" sz="700" b="1" dirty="0">
                <a:solidFill>
                  <a:schemeClr val="bg1">
                    <a:lumMod val="75000"/>
                  </a:schemeClr>
                </a:solidFill>
                <a:latin typeface="Arial" charset="0"/>
              </a:rPr>
              <a:t>RESEARCH POSTER PRESENTATION DESIGN © 2019</a:t>
            </a:r>
          </a:p>
          <a:p>
            <a:pPr eaLnBrk="0" hangingPunct="0">
              <a:lnSpc>
                <a:spcPct val="65000"/>
              </a:lnSpc>
              <a:spcBef>
                <a:spcPct val="50000"/>
              </a:spcBef>
              <a:defRPr/>
            </a:pPr>
            <a:r>
              <a:rPr lang="en-US" sz="1100" b="1" dirty="0">
                <a:solidFill>
                  <a:schemeClr val="bg1">
                    <a:lumMod val="75000"/>
                  </a:schemeClr>
                </a:solidFill>
                <a:latin typeface="Arial" charset="0"/>
              </a:rPr>
              <a:t>www.PosterPresentations.com</a:t>
            </a:r>
          </a:p>
        </p:txBody>
      </p:sp>
      <p:graphicFrame>
        <p:nvGraphicFramePr>
          <p:cNvPr id="39" name="Table 38">
            <a:extLst>
              <a:ext uri="{FF2B5EF4-FFF2-40B4-BE49-F238E27FC236}">
                <a16:creationId xmlns:a16="http://schemas.microsoft.com/office/drawing/2014/main" id="{7BDBD169-B85A-6F47-B2E9-AD5D7DF18A71}"/>
              </a:ext>
            </a:extLst>
          </p:cNvPr>
          <p:cNvGraphicFramePr>
            <a:graphicFrameLocks noGrp="1"/>
          </p:cNvGraphicFramePr>
          <p:nvPr userDrawn="1">
            <p:extLst>
              <p:ext uri="{D42A27DB-BD31-4B8C-83A1-F6EECF244321}">
                <p14:modId xmlns:p14="http://schemas.microsoft.com/office/powerpoint/2010/main" val="2677946538"/>
              </p:ext>
            </p:extLst>
          </p:nvPr>
        </p:nvGraphicFramePr>
        <p:xfrm>
          <a:off x="-10611120" y="14098"/>
          <a:ext cx="9776869" cy="32679220"/>
        </p:xfrm>
        <a:graphic>
          <a:graphicData uri="http://schemas.openxmlformats.org/drawingml/2006/table">
            <a:tbl>
              <a:tblPr firstRow="1" bandRow="1">
                <a:tableStyleId>{5C22544A-7EE6-4342-B048-85BDC9FD1C3A}</a:tableStyleId>
              </a:tblPr>
              <a:tblGrid>
                <a:gridCol w="4192245">
                  <a:extLst>
                    <a:ext uri="{9D8B030D-6E8A-4147-A177-3AD203B41FA5}">
                      <a16:colId xmlns:a16="http://schemas.microsoft.com/office/drawing/2014/main" val="20000"/>
                    </a:ext>
                  </a:extLst>
                </a:gridCol>
                <a:gridCol w="5584624">
                  <a:extLst>
                    <a:ext uri="{9D8B030D-6E8A-4147-A177-3AD203B41FA5}">
                      <a16:colId xmlns:a16="http://schemas.microsoft.com/office/drawing/2014/main" val="20001"/>
                    </a:ext>
                  </a:extLst>
                </a:gridCol>
              </a:tblGrid>
              <a:tr h="1329113">
                <a:tc gridSpan="2">
                  <a:txBody>
                    <a:bodyPr/>
                    <a:lstStyle/>
                    <a:p>
                      <a:pPr marL="0" marR="0" indent="0" algn="ctr" defTabSz="4388900" rtl="0" eaLnBrk="1" fontAlgn="auto" latinLnBrk="0" hangingPunct="1">
                        <a:lnSpc>
                          <a:spcPct val="100000"/>
                        </a:lnSpc>
                        <a:spcBef>
                          <a:spcPts val="0"/>
                        </a:spcBef>
                        <a:spcAft>
                          <a:spcPts val="0"/>
                        </a:spcAft>
                        <a:buClrTx/>
                        <a:buSzTx/>
                        <a:buFontTx/>
                        <a:buNone/>
                        <a:tabLst/>
                        <a:defRPr/>
                      </a:pPr>
                      <a:r>
                        <a:rPr lang="en-US" sz="3600" b="0" spc="600" dirty="0">
                          <a:solidFill>
                            <a:srgbClr val="1F3A4E"/>
                          </a:solidFill>
                          <a:latin typeface="Arial Black" panose="020B0A04020102020204" pitchFamily="34" charset="0"/>
                        </a:rPr>
                        <a:t>QUICK START GUIDE</a:t>
                      </a:r>
                      <a:br>
                        <a:rPr lang="en-US" sz="3600" b="0" spc="600" dirty="0">
                          <a:solidFill>
                            <a:srgbClr val="1F3A4E"/>
                          </a:solidFill>
                          <a:latin typeface="Arial Black" panose="020B0A04020102020204" pitchFamily="34" charset="0"/>
                        </a:rPr>
                      </a:br>
                      <a:r>
                        <a:rPr lang="en-US" sz="2800" b="1" spc="0" dirty="0">
                          <a:solidFill>
                            <a:srgbClr val="FF0000"/>
                          </a:solidFill>
                          <a:latin typeface="Trebuchet MS" pitchFamily="34" charset="0"/>
                        </a:rPr>
                        <a:t>(THIS SIDEBAR WILL NOT PRINT)</a:t>
                      </a:r>
                      <a:endParaRPr lang="en-US" sz="3600" b="1" spc="600" dirty="0">
                        <a:solidFill>
                          <a:schemeClr val="bg1"/>
                        </a:solidFill>
                        <a:latin typeface="Trebuchet MS" pitchFamily="34" charset="0"/>
                      </a:endParaRPr>
                    </a:p>
                  </a:txBody>
                  <a:tcPr marL="182880" marT="137160">
                    <a:solidFill>
                      <a:srgbClr val="FFC000"/>
                    </a:solidFill>
                  </a:tcPr>
                </a:tc>
                <a:tc hMerge="1">
                  <a:txBody>
                    <a:bodyPr/>
                    <a:lstStyle/>
                    <a:p>
                      <a:endParaRPr lang="en-US" dirty="0"/>
                    </a:p>
                  </a:txBody>
                  <a:tcPr/>
                </a:tc>
                <a:extLst>
                  <a:ext uri="{0D108BD9-81ED-4DB2-BD59-A6C34878D82A}">
                    <a16:rowId xmlns:a16="http://schemas.microsoft.com/office/drawing/2014/main" val="10000"/>
                  </a:ext>
                </a:extLst>
              </a:tr>
              <a:tr h="4206624">
                <a:tc gridSpan="2">
                  <a:txBody>
                    <a:bodyPr/>
                    <a:lstStyle/>
                    <a:p>
                      <a:pPr defTabSz="3765639"/>
                      <a:r>
                        <a:rPr lang="en-US" sz="2000" i="0" dirty="0">
                          <a:solidFill>
                            <a:srgbClr val="D9D9D9"/>
                          </a:solidFill>
                          <a:latin typeface="Arial"/>
                          <a:cs typeface="Arial"/>
                        </a:rPr>
                        <a:t>This PowerPoint template produces a </a:t>
                      </a:r>
                      <a:r>
                        <a:rPr lang="en-US" sz="2000" i="0" dirty="0">
                          <a:solidFill>
                            <a:srgbClr val="FFC000"/>
                          </a:solidFill>
                          <a:latin typeface="Arial"/>
                          <a:cs typeface="Arial"/>
                        </a:rPr>
                        <a:t>36"x48" </a:t>
                      </a:r>
                      <a:r>
                        <a:rPr lang="en-US" sz="2000" i="0" dirty="0">
                          <a:solidFill>
                            <a:srgbClr val="D9D9D9"/>
                          </a:solidFill>
                          <a:latin typeface="Arial"/>
                          <a:cs typeface="Arial"/>
                        </a:rPr>
                        <a:t>presentation poster. You can use it to create your research poster by placing your title, subtitle, text, tables, charts and photos. </a:t>
                      </a:r>
                    </a:p>
                    <a:p>
                      <a:pPr defTabSz="3765639"/>
                      <a:endParaRPr lang="en-US" sz="2000" i="0" dirty="0">
                        <a:solidFill>
                          <a:srgbClr val="D9D9D9"/>
                        </a:solidFill>
                        <a:latin typeface="Arial"/>
                        <a:cs typeface="Arial"/>
                      </a:endParaRPr>
                    </a:p>
                    <a:p>
                      <a:pPr defTabSz="3765639"/>
                      <a:r>
                        <a:rPr lang="en-US" sz="2000" i="0" dirty="0">
                          <a:solidFill>
                            <a:srgbClr val="D9D9D9"/>
                          </a:solidFill>
                          <a:latin typeface="Arial"/>
                          <a:cs typeface="Arial"/>
                        </a:rPr>
                        <a:t>We provide a series of online tutorials that will guide you through the poster design process and answer your poster production questions. For complete template tutorials, go online to </a:t>
                      </a:r>
                      <a:r>
                        <a:rPr lang="en-US" sz="2000" i="0" dirty="0" err="1">
                          <a:solidFill>
                            <a:srgbClr val="FFC000"/>
                          </a:solidFill>
                          <a:latin typeface="Arial"/>
                          <a:cs typeface="Arial"/>
                        </a:rPr>
                        <a:t>PosterPresentations.com</a:t>
                      </a:r>
                      <a:r>
                        <a:rPr lang="en-US" sz="2000" i="0" dirty="0">
                          <a:solidFill>
                            <a:srgbClr val="D9D9D9"/>
                          </a:solidFill>
                          <a:latin typeface="Arial"/>
                          <a:cs typeface="Arial"/>
                        </a:rPr>
                        <a:t> and click on the  </a:t>
                      </a:r>
                      <a:r>
                        <a:rPr lang="en-US" sz="2000" i="0" dirty="0">
                          <a:solidFill>
                            <a:srgbClr val="FFC000"/>
                          </a:solidFill>
                          <a:latin typeface="Arial"/>
                          <a:cs typeface="Arial"/>
                        </a:rPr>
                        <a:t>HELP DESK</a:t>
                      </a:r>
                      <a:r>
                        <a:rPr lang="en-US" sz="2000" i="0" baseline="0" dirty="0">
                          <a:solidFill>
                            <a:srgbClr val="D9D9D9"/>
                          </a:solidFill>
                          <a:latin typeface="Arial"/>
                          <a:cs typeface="Arial"/>
                        </a:rPr>
                        <a:t> </a:t>
                      </a:r>
                      <a:r>
                        <a:rPr lang="en-US" sz="2000" i="0" dirty="0">
                          <a:solidFill>
                            <a:srgbClr val="D9D9D9"/>
                          </a:solidFill>
                          <a:latin typeface="Arial"/>
                          <a:cs typeface="Arial"/>
                        </a:rPr>
                        <a:t>tab.</a:t>
                      </a:r>
                    </a:p>
                    <a:p>
                      <a:pPr defTabSz="3765639"/>
                      <a:endParaRPr lang="en-US" sz="2000" i="0" dirty="0">
                        <a:solidFill>
                          <a:srgbClr val="D9D9D9"/>
                        </a:solidFill>
                        <a:latin typeface="Arial"/>
                        <a:cs typeface="Arial"/>
                      </a:endParaRPr>
                    </a:p>
                    <a:p>
                      <a:pPr defTabSz="3765639"/>
                      <a:r>
                        <a:rPr lang="en-US" sz="2000" i="0" dirty="0">
                          <a:solidFill>
                            <a:srgbClr val="D9D9D9"/>
                          </a:solidFill>
                          <a:latin typeface="Arial"/>
                          <a:cs typeface="Arial"/>
                        </a:rPr>
                        <a:t>To print your poster using our same-day professional printing service, go online to </a:t>
                      </a:r>
                      <a:r>
                        <a:rPr lang="en-US" sz="2000" i="0" dirty="0" err="1">
                          <a:solidFill>
                            <a:srgbClr val="FFC000"/>
                          </a:solidFill>
                          <a:latin typeface="Arial"/>
                          <a:cs typeface="Arial"/>
                        </a:rPr>
                        <a:t>PosterPresentations.com</a:t>
                      </a:r>
                      <a:r>
                        <a:rPr lang="en-US" sz="2000" i="0" dirty="0">
                          <a:solidFill>
                            <a:srgbClr val="D9D9D9"/>
                          </a:solidFill>
                          <a:latin typeface="Arial"/>
                          <a:cs typeface="Arial"/>
                        </a:rPr>
                        <a:t> and click on "</a:t>
                      </a:r>
                      <a:r>
                        <a:rPr lang="en-US" sz="2000" i="0" dirty="0">
                          <a:solidFill>
                            <a:srgbClr val="FFC000"/>
                          </a:solidFill>
                          <a:latin typeface="Arial"/>
                          <a:cs typeface="Arial"/>
                        </a:rPr>
                        <a:t>Order your poster</a:t>
                      </a:r>
                      <a:r>
                        <a:rPr lang="en-US" sz="2000" i="0" dirty="0">
                          <a:solidFill>
                            <a:srgbClr val="D9D9D9"/>
                          </a:solidFill>
                          <a:latin typeface="Arial"/>
                          <a:cs typeface="Arial"/>
                        </a:rPr>
                        <a:t>".</a:t>
                      </a:r>
                      <a:endParaRPr lang="en-US" sz="2000" b="1" dirty="0">
                        <a:solidFill>
                          <a:srgbClr val="D9D9D9"/>
                        </a:solidFill>
                        <a:latin typeface="Arial"/>
                        <a:cs typeface="Arial"/>
                      </a:endParaRPr>
                    </a:p>
                  </a:txBody>
                  <a:tcPr marL="182880" marT="137160">
                    <a:solidFill>
                      <a:srgbClr val="010101"/>
                    </a:solidFill>
                  </a:tcPr>
                </a:tc>
                <a:tc hMerge="1">
                  <a:txBody>
                    <a:bodyPr/>
                    <a:lstStyle/>
                    <a:p>
                      <a:pPr marL="0" indent="0" algn="l" defTabSz="114300"/>
                      <a:endParaRPr lang="en-US" sz="2400" b="0" baseline="0" dirty="0">
                        <a:solidFill>
                          <a:srgbClr val="FFC000"/>
                        </a:solidFill>
                        <a:latin typeface="Arial" panose="020B0604020202020204" pitchFamily="34" charset="0"/>
                        <a:cs typeface="Arial" panose="020B0604020202020204" pitchFamily="34" charset="0"/>
                      </a:endParaRPr>
                    </a:p>
                  </a:txBody>
                  <a:tcPr>
                    <a:solidFill>
                      <a:schemeClr val="tx1">
                        <a:lumMod val="95000"/>
                        <a:lumOff val="5000"/>
                      </a:schemeClr>
                    </a:solidFill>
                  </a:tcPr>
                </a:tc>
                <a:extLst>
                  <a:ext uri="{0D108BD9-81ED-4DB2-BD59-A6C34878D82A}">
                    <a16:rowId xmlns:a16="http://schemas.microsoft.com/office/drawing/2014/main" val="677555919"/>
                  </a:ext>
                </a:extLst>
              </a:tr>
              <a:tr h="4572417">
                <a:tc>
                  <a:txBody>
                    <a:bodyPr/>
                    <a:lstStyle/>
                    <a:p>
                      <a:pPr algn="ctr"/>
                      <a:endParaRPr lang="en-US" sz="2000" dirty="0">
                        <a:solidFill>
                          <a:srgbClr val="1F3A4E"/>
                        </a:solidFill>
                      </a:endParaRPr>
                    </a:p>
                    <a:p>
                      <a:pPr algn="ctr"/>
                      <a:endParaRPr lang="en-US" sz="2000" dirty="0">
                        <a:solidFill>
                          <a:srgbClr val="1F3A4E"/>
                        </a:solidFill>
                      </a:endParaRPr>
                    </a:p>
                    <a:p>
                      <a:pPr algn="ctr"/>
                      <a:r>
                        <a:rPr lang="en-US" sz="2000" dirty="0">
                          <a:solidFill>
                            <a:schemeClr val="bg1"/>
                          </a:solidFill>
                          <a:latin typeface="Arial" panose="020B0604020202020204" pitchFamily="34" charset="0"/>
                          <a:cs typeface="Arial" panose="020B0604020202020204" pitchFamily="34" charset="0"/>
                        </a:rPr>
                        <a:t>This is a template for a </a:t>
                      </a:r>
                    </a:p>
                    <a:p>
                      <a:pPr algn="ctr"/>
                      <a:r>
                        <a:rPr lang="en-US" sz="2000" dirty="0">
                          <a:solidFill>
                            <a:schemeClr val="bg1"/>
                          </a:solidFill>
                          <a:latin typeface="Arial" panose="020B0604020202020204" pitchFamily="34" charset="0"/>
                          <a:cs typeface="Arial" panose="020B0604020202020204" pitchFamily="34" charset="0"/>
                        </a:rPr>
                        <a:t>presentation poster</a:t>
                      </a:r>
                      <a:br>
                        <a:rPr lang="en-US" sz="2000" dirty="0">
                          <a:solidFill>
                            <a:schemeClr val="bg1"/>
                          </a:solidFill>
                          <a:latin typeface="Arial" panose="020B0604020202020204" pitchFamily="34" charset="0"/>
                          <a:cs typeface="Arial" panose="020B0604020202020204" pitchFamily="34" charset="0"/>
                        </a:rPr>
                      </a:br>
                      <a:r>
                        <a:rPr lang="en-US" sz="3600" b="1" dirty="0">
                          <a:solidFill>
                            <a:srgbClr val="FFC000"/>
                          </a:solidFill>
                          <a:latin typeface="Arial" panose="020B0604020202020204" pitchFamily="34" charset="0"/>
                          <a:cs typeface="Arial" panose="020B0604020202020204" pitchFamily="34" charset="0"/>
                        </a:rPr>
                        <a:t>36 inches tall</a:t>
                      </a:r>
                      <a:br>
                        <a:rPr lang="en-US" sz="3600" b="1" dirty="0">
                          <a:solidFill>
                            <a:srgbClr val="FFC000"/>
                          </a:solidFill>
                          <a:latin typeface="Arial" panose="020B0604020202020204" pitchFamily="34" charset="0"/>
                          <a:cs typeface="Arial" panose="020B0604020202020204" pitchFamily="34" charset="0"/>
                        </a:rPr>
                      </a:br>
                      <a:r>
                        <a:rPr lang="en-US" sz="3600" b="1" dirty="0">
                          <a:solidFill>
                            <a:srgbClr val="FFC000"/>
                          </a:solidFill>
                          <a:latin typeface="Arial" panose="020B0604020202020204" pitchFamily="34" charset="0"/>
                          <a:cs typeface="Arial" panose="020B0604020202020204" pitchFamily="34" charset="0"/>
                        </a:rPr>
                        <a:t>by</a:t>
                      </a:r>
                      <a:br>
                        <a:rPr lang="en-US" sz="3600" b="1" dirty="0">
                          <a:solidFill>
                            <a:srgbClr val="FFC000"/>
                          </a:solidFill>
                          <a:latin typeface="Arial" panose="020B0604020202020204" pitchFamily="34" charset="0"/>
                          <a:cs typeface="Arial" panose="020B0604020202020204" pitchFamily="34" charset="0"/>
                        </a:rPr>
                      </a:br>
                      <a:r>
                        <a:rPr lang="en-US" sz="3600" b="1" dirty="0">
                          <a:solidFill>
                            <a:srgbClr val="FFC000"/>
                          </a:solidFill>
                          <a:latin typeface="Arial" panose="020B0604020202020204" pitchFamily="34" charset="0"/>
                          <a:cs typeface="Arial" panose="020B0604020202020204" pitchFamily="34" charset="0"/>
                        </a:rPr>
                        <a:t>48 inches wide</a:t>
                      </a:r>
                      <a:r>
                        <a:rPr lang="en-US" sz="2000" dirty="0">
                          <a:solidFill>
                            <a:schemeClr val="bg1"/>
                          </a:solidFill>
                          <a:latin typeface="Arial" panose="020B0604020202020204" pitchFamily="34" charset="0"/>
                          <a:cs typeface="Arial" panose="020B0604020202020204" pitchFamily="34" charset="0"/>
                        </a:rPr>
                        <a:t/>
                      </a:r>
                      <a:br>
                        <a:rPr lang="en-US" sz="2000" dirty="0">
                          <a:solidFill>
                            <a:schemeClr val="bg1"/>
                          </a:solidFill>
                          <a:latin typeface="Arial" panose="020B0604020202020204" pitchFamily="34" charset="0"/>
                          <a:cs typeface="Arial" panose="020B0604020202020204" pitchFamily="34" charset="0"/>
                        </a:rPr>
                      </a:br>
                      <a:endParaRPr lang="en-US" sz="2000" dirty="0">
                        <a:solidFill>
                          <a:srgbClr val="1F3A4E"/>
                        </a:solidFill>
                      </a:endParaRPr>
                    </a:p>
                  </a:txBody>
                  <a:tcPr>
                    <a:solidFill>
                      <a:srgbClr val="010101"/>
                    </a:solidFill>
                  </a:tcPr>
                </a:tc>
                <a:tc>
                  <a:txBody>
                    <a:bodyPr/>
                    <a:lstStyle/>
                    <a:p>
                      <a:pPr marL="0" marR="0" indent="0" algn="l" defTabSz="4388900" rtl="0" eaLnBrk="1" fontAlgn="auto" latinLnBrk="0" hangingPunct="1">
                        <a:lnSpc>
                          <a:spcPct val="100000"/>
                        </a:lnSpc>
                        <a:spcBef>
                          <a:spcPts val="0"/>
                        </a:spcBef>
                        <a:spcAft>
                          <a:spcPts val="0"/>
                        </a:spcAft>
                        <a:buClrTx/>
                        <a:buSzTx/>
                        <a:buFontTx/>
                        <a:buNone/>
                        <a:tabLst/>
                        <a:defRPr/>
                      </a:pPr>
                      <a:r>
                        <a:rPr lang="en-US" sz="2400" b="1" baseline="0" dirty="0">
                          <a:solidFill>
                            <a:srgbClr val="FFC000"/>
                          </a:solidFill>
                          <a:latin typeface="Arial" panose="020B0604020202020204" pitchFamily="34" charset="0"/>
                          <a:cs typeface="Arial" panose="020B0604020202020204" pitchFamily="34" charset="0"/>
                        </a:rPr>
                        <a:t>Important: Check the template size</a:t>
                      </a:r>
                      <a:r>
                        <a:rPr lang="en-US" sz="2000" b="0" baseline="0" dirty="0">
                          <a:solidFill>
                            <a:srgbClr val="FFC000"/>
                          </a:solidFill>
                          <a:latin typeface="Arial" panose="020B0604020202020204" pitchFamily="34" charset="0"/>
                          <a:cs typeface="Arial" panose="020B0604020202020204" pitchFamily="34" charset="0"/>
                        </a:rPr>
                        <a:t/>
                      </a:r>
                      <a:br>
                        <a:rPr lang="en-US" sz="2000" b="0" baseline="0" dirty="0">
                          <a:solidFill>
                            <a:srgbClr val="FFC000"/>
                          </a:solidFill>
                          <a:latin typeface="Arial" panose="020B0604020202020204" pitchFamily="34" charset="0"/>
                          <a:cs typeface="Arial" panose="020B0604020202020204" pitchFamily="34" charset="0"/>
                        </a:rPr>
                      </a:br>
                      <a:r>
                        <a:rPr lang="en-US" sz="2000" b="0" baseline="0" dirty="0">
                          <a:solidFill>
                            <a:srgbClr val="D9D9D9"/>
                          </a:solidFill>
                          <a:latin typeface="Arial" panose="020B0604020202020204" pitchFamily="34" charset="0"/>
                          <a:cs typeface="Arial" panose="020B0604020202020204" pitchFamily="34" charset="0"/>
                        </a:rPr>
                        <a:t>Before you start working on your poster and to avoid printing problems check that you have downloaded and that you are using the correct size template for your poster presentation.</a:t>
                      </a:r>
                      <a:br>
                        <a:rPr lang="en-US" sz="2000" b="0" baseline="0" dirty="0">
                          <a:solidFill>
                            <a:srgbClr val="D9D9D9"/>
                          </a:solidFill>
                          <a:latin typeface="Arial" panose="020B0604020202020204" pitchFamily="34" charset="0"/>
                          <a:cs typeface="Arial" panose="020B0604020202020204" pitchFamily="34" charset="0"/>
                        </a:rPr>
                      </a:br>
                      <a:r>
                        <a:rPr lang="en-US" sz="2000" b="0" baseline="0" dirty="0">
                          <a:solidFill>
                            <a:srgbClr val="D9D9D9"/>
                          </a:solidFill>
                          <a:latin typeface="Arial" panose="020B0604020202020204" pitchFamily="34" charset="0"/>
                          <a:cs typeface="Arial" panose="020B0604020202020204" pitchFamily="34" charset="0"/>
                        </a:rPr>
                        <a:t>This template can also be printed at the following sizes without distortion and without any additional formatting:</a:t>
                      </a:r>
                      <a:br>
                        <a:rPr lang="en-US" sz="2000" b="0" baseline="0" dirty="0">
                          <a:solidFill>
                            <a:srgbClr val="D9D9D9"/>
                          </a:solidFill>
                          <a:latin typeface="Arial" panose="020B0604020202020204" pitchFamily="34" charset="0"/>
                          <a:cs typeface="Arial" panose="020B0604020202020204" pitchFamily="34" charset="0"/>
                        </a:rPr>
                      </a:br>
                      <a:r>
                        <a:rPr lang="en-US" sz="2000" b="0" baseline="0" dirty="0">
                          <a:solidFill>
                            <a:srgbClr val="FFC000"/>
                          </a:solidFill>
                          <a:latin typeface="Arial" panose="020B0604020202020204" pitchFamily="34" charset="0"/>
                          <a:cs typeface="Arial" panose="020B0604020202020204" pitchFamily="34" charset="0"/>
                        </a:rPr>
                        <a:t>30 tall x 40 wide</a:t>
                      </a:r>
                      <a:br>
                        <a:rPr lang="en-US" sz="2000" b="0" baseline="0" dirty="0">
                          <a:solidFill>
                            <a:srgbClr val="FFC000"/>
                          </a:solidFill>
                          <a:latin typeface="Arial" panose="020B0604020202020204" pitchFamily="34" charset="0"/>
                          <a:cs typeface="Arial" panose="020B0604020202020204" pitchFamily="34" charset="0"/>
                        </a:rPr>
                      </a:br>
                      <a:r>
                        <a:rPr lang="en-US" sz="2000" b="0" baseline="0" dirty="0">
                          <a:solidFill>
                            <a:srgbClr val="FFC000"/>
                          </a:solidFill>
                          <a:latin typeface="Arial" panose="020B0604020202020204" pitchFamily="34" charset="0"/>
                          <a:cs typeface="Arial" panose="020B0604020202020204" pitchFamily="34" charset="0"/>
                        </a:rPr>
                        <a:t>42 tall x 56 wide</a:t>
                      </a:r>
                      <a:br>
                        <a:rPr lang="en-US" sz="2000" b="0" baseline="0" dirty="0">
                          <a:solidFill>
                            <a:srgbClr val="FFC000"/>
                          </a:solidFill>
                          <a:latin typeface="Arial" panose="020B0604020202020204" pitchFamily="34" charset="0"/>
                          <a:cs typeface="Arial" panose="020B0604020202020204" pitchFamily="34" charset="0"/>
                        </a:rPr>
                      </a:br>
                      <a:r>
                        <a:rPr lang="en-US" sz="2000" b="0" baseline="0" dirty="0">
                          <a:solidFill>
                            <a:srgbClr val="FFC000"/>
                          </a:solidFill>
                          <a:latin typeface="Arial" panose="020B0604020202020204" pitchFamily="34" charset="0"/>
                          <a:cs typeface="Arial" panose="020B0604020202020204" pitchFamily="34" charset="0"/>
                        </a:rPr>
                        <a:t>48 tall x 64 wide</a:t>
                      </a:r>
                    </a:p>
                  </a:txBody>
                  <a:tcPr marL="182880" marT="137160">
                    <a:solidFill>
                      <a:srgbClr val="010101"/>
                    </a:solidFill>
                  </a:tcPr>
                </a:tc>
                <a:extLst>
                  <a:ext uri="{0D108BD9-81ED-4DB2-BD59-A6C34878D82A}">
                    <a16:rowId xmlns:a16="http://schemas.microsoft.com/office/drawing/2014/main" val="10008"/>
                  </a:ext>
                </a:extLst>
              </a:tr>
              <a:tr h="4288692">
                <a:tc>
                  <a:txBody>
                    <a:bodyPr/>
                    <a:lstStyle/>
                    <a:p>
                      <a:endParaRPr lang="en-US" sz="2000" dirty="0">
                        <a:solidFill>
                          <a:srgbClr val="1F3A4E"/>
                        </a:solidFill>
                      </a:endParaRPr>
                    </a:p>
                  </a:txBody>
                  <a:tcPr>
                    <a:blipFill rotWithShape="1">
                      <a:blip r:embed="rId3"/>
                      <a:stretch>
                        <a:fillRect/>
                      </a:stretch>
                    </a:blipFill>
                  </a:tcPr>
                </a:tc>
                <a:tc>
                  <a:txBody>
                    <a:bodyPr/>
                    <a:lstStyle/>
                    <a:p>
                      <a:pPr algn="l"/>
                      <a:r>
                        <a:rPr lang="en-US" sz="2400" b="1" baseline="0" dirty="0">
                          <a:solidFill>
                            <a:srgbClr val="FFC000"/>
                          </a:solidFill>
                          <a:latin typeface="Arial" panose="020B0604020202020204" pitchFamily="34" charset="0"/>
                          <a:cs typeface="Arial" panose="020B0604020202020204" pitchFamily="34" charset="0"/>
                        </a:rPr>
                        <a:t>How to </a:t>
                      </a:r>
                      <a:r>
                        <a:rPr lang="en-US" sz="4000" b="1" baseline="0" dirty="0">
                          <a:solidFill>
                            <a:srgbClr val="FFC000"/>
                          </a:solidFill>
                          <a:latin typeface="Arial" panose="020B0604020202020204" pitchFamily="34" charset="0"/>
                          <a:cs typeface="Arial" panose="020B0604020202020204" pitchFamily="34" charset="0"/>
                        </a:rPr>
                        <a:t>Zoom in </a:t>
                      </a:r>
                      <a:r>
                        <a:rPr lang="en-US" sz="2400" b="1" baseline="0" dirty="0">
                          <a:solidFill>
                            <a:srgbClr val="FFC000"/>
                          </a:solidFill>
                          <a:latin typeface="Arial" panose="020B0604020202020204" pitchFamily="34" charset="0"/>
                          <a:cs typeface="Arial" panose="020B0604020202020204" pitchFamily="34" charset="0"/>
                        </a:rPr>
                        <a:t>and </a:t>
                      </a:r>
                      <a:r>
                        <a:rPr lang="en-US" sz="1800" b="1" baseline="0" dirty="0">
                          <a:solidFill>
                            <a:srgbClr val="FFC000"/>
                          </a:solidFill>
                          <a:latin typeface="Arial" panose="020B0604020202020204" pitchFamily="34" charset="0"/>
                          <a:cs typeface="Arial" panose="020B0604020202020204" pitchFamily="34" charset="0"/>
                        </a:rPr>
                        <a:t>out</a:t>
                      </a:r>
                      <a:endParaRPr lang="en-US" sz="2400" b="1" baseline="0" dirty="0">
                        <a:solidFill>
                          <a:srgbClr val="FFC000"/>
                        </a:solidFill>
                        <a:latin typeface="Arial" panose="020B0604020202020204" pitchFamily="34" charset="0"/>
                        <a:cs typeface="Arial" panose="020B0604020202020204" pitchFamily="34" charset="0"/>
                      </a:endParaRPr>
                    </a:p>
                    <a:p>
                      <a:pPr algn="l"/>
                      <a:r>
                        <a:rPr lang="en-US" sz="2000" b="0" baseline="0" dirty="0">
                          <a:solidFill>
                            <a:srgbClr val="D9D9D9"/>
                          </a:solidFill>
                          <a:latin typeface="Arial" panose="020B0604020202020204" pitchFamily="34" charset="0"/>
                          <a:cs typeface="Arial" panose="020B0604020202020204" pitchFamily="34" charset="0"/>
                        </a:rPr>
                        <a:t>Use the PowerPoint zoom tool to adjust the screen magnification to view comfortably. PowerPoint provides 2 ways to zoom: </a:t>
                      </a:r>
                      <a:br>
                        <a:rPr lang="en-US" sz="2000" b="0" baseline="0" dirty="0">
                          <a:solidFill>
                            <a:srgbClr val="D9D9D9"/>
                          </a:solidFill>
                          <a:latin typeface="Arial" panose="020B0604020202020204" pitchFamily="34" charset="0"/>
                          <a:cs typeface="Arial" panose="020B0604020202020204" pitchFamily="34" charset="0"/>
                        </a:rPr>
                      </a:br>
                      <a:r>
                        <a:rPr lang="en-US" sz="2000" b="0" baseline="0" dirty="0">
                          <a:solidFill>
                            <a:srgbClr val="FFC000"/>
                          </a:solidFill>
                          <a:latin typeface="Arial" panose="020B0604020202020204" pitchFamily="34" charset="0"/>
                          <a:cs typeface="Arial" panose="020B0604020202020204" pitchFamily="34" charset="0"/>
                        </a:rPr>
                        <a:t>1. </a:t>
                      </a:r>
                      <a:r>
                        <a:rPr lang="en-US" sz="2000" b="0" baseline="0" dirty="0">
                          <a:solidFill>
                            <a:srgbClr val="D9D9D9"/>
                          </a:solidFill>
                          <a:latin typeface="Arial" panose="020B0604020202020204" pitchFamily="34" charset="0"/>
                          <a:cs typeface="Arial" panose="020B0604020202020204" pitchFamily="34" charset="0"/>
                        </a:rPr>
                        <a:t>On the top menu bar click on the VIEW tab and then click on ZOOM. Choose the zoom percentage that works best for you. </a:t>
                      </a:r>
                      <a:br>
                        <a:rPr lang="en-US" sz="2000" b="0" baseline="0" dirty="0">
                          <a:solidFill>
                            <a:srgbClr val="D9D9D9"/>
                          </a:solidFill>
                          <a:latin typeface="Arial" panose="020B0604020202020204" pitchFamily="34" charset="0"/>
                          <a:cs typeface="Arial" panose="020B0604020202020204" pitchFamily="34" charset="0"/>
                        </a:rPr>
                      </a:br>
                      <a:r>
                        <a:rPr lang="en-US" sz="2000" b="0" baseline="0" dirty="0">
                          <a:solidFill>
                            <a:srgbClr val="FFC000"/>
                          </a:solidFill>
                          <a:latin typeface="Arial" panose="020B0604020202020204" pitchFamily="34" charset="0"/>
                          <a:cs typeface="Arial" panose="020B0604020202020204" pitchFamily="34" charset="0"/>
                        </a:rPr>
                        <a:t>2. </a:t>
                      </a:r>
                      <a:r>
                        <a:rPr lang="en-US" sz="2000" b="0" baseline="0" dirty="0">
                          <a:solidFill>
                            <a:srgbClr val="D9D9D9"/>
                          </a:solidFill>
                          <a:latin typeface="Arial" panose="020B0604020202020204" pitchFamily="34" charset="0"/>
                          <a:cs typeface="Arial" panose="020B0604020202020204" pitchFamily="34" charset="0"/>
                        </a:rPr>
                        <a:t>For better zoom flexibility, use the zoom slider at the bottom right of the window.</a:t>
                      </a:r>
                    </a:p>
                  </a:txBody>
                  <a:tcPr marL="182880" marT="137160">
                    <a:solidFill>
                      <a:srgbClr val="010101"/>
                    </a:solidFill>
                  </a:tcPr>
                </a:tc>
                <a:extLst>
                  <a:ext uri="{0D108BD9-81ED-4DB2-BD59-A6C34878D82A}">
                    <a16:rowId xmlns:a16="http://schemas.microsoft.com/office/drawing/2014/main" val="10001"/>
                  </a:ext>
                </a:extLst>
              </a:tr>
              <a:tr h="1800526">
                <a:tc gridSpan="2">
                  <a:txBody>
                    <a:bodyPr/>
                    <a:lstStyle/>
                    <a:p>
                      <a:pPr marL="0" marR="0" lvl="0" indent="0" algn="l" defTabSz="4388900" rtl="0" eaLnBrk="1" fontAlgn="auto" latinLnBrk="0" hangingPunct="1">
                        <a:lnSpc>
                          <a:spcPct val="100000"/>
                        </a:lnSpc>
                        <a:spcBef>
                          <a:spcPts val="0"/>
                        </a:spcBef>
                        <a:spcAft>
                          <a:spcPts val="0"/>
                        </a:spcAft>
                        <a:buClrTx/>
                        <a:buSzTx/>
                        <a:buFontTx/>
                        <a:buNone/>
                        <a:tabLst/>
                        <a:defRPr/>
                      </a:pPr>
                      <a:r>
                        <a:rPr lang="en-US" sz="2400" b="1" baseline="0" dirty="0">
                          <a:solidFill>
                            <a:srgbClr val="FFC000"/>
                          </a:solidFill>
                          <a:latin typeface="Arial" panose="020B0604020202020204" pitchFamily="34" charset="0"/>
                          <a:cs typeface="Arial" panose="020B0604020202020204" pitchFamily="34" charset="0"/>
                        </a:rPr>
                        <a:t>Ruler and Guides</a:t>
                      </a:r>
                      <a:r>
                        <a:rPr lang="en-US" sz="2000" b="0" baseline="0" dirty="0">
                          <a:solidFill>
                            <a:srgbClr val="FFC000"/>
                          </a:solidFill>
                          <a:latin typeface="Arial" panose="020B0604020202020204" pitchFamily="34" charset="0"/>
                          <a:cs typeface="Arial" panose="020B0604020202020204" pitchFamily="34" charset="0"/>
                        </a:rPr>
                        <a:t/>
                      </a:r>
                      <a:br>
                        <a:rPr lang="en-US" sz="2000" b="0" baseline="0" dirty="0">
                          <a:solidFill>
                            <a:srgbClr val="FFC000"/>
                          </a:solidFill>
                          <a:latin typeface="Arial" panose="020B0604020202020204" pitchFamily="34" charset="0"/>
                          <a:cs typeface="Arial" panose="020B0604020202020204" pitchFamily="34" charset="0"/>
                        </a:rPr>
                      </a:br>
                      <a:r>
                        <a:rPr lang="en-US" sz="2000" b="0" baseline="0" dirty="0">
                          <a:solidFill>
                            <a:srgbClr val="D9D9D9"/>
                          </a:solidFill>
                          <a:latin typeface="Arial" panose="020B0604020202020204" pitchFamily="34" charset="0"/>
                          <a:cs typeface="Arial" panose="020B0604020202020204" pitchFamily="34" charset="0"/>
                        </a:rPr>
                        <a:t>The dotted lines on his poster template are guides.  The horizontal and vertical guides will help you align your poster elements accurately. Text boxes and other elements will ”snap” to the guides and stay within the boundaries of the columns. To hide the guides go to VIEW and uncheck the Guides box.</a:t>
                      </a:r>
                    </a:p>
                  </a:txBody>
                  <a:tcPr>
                    <a:solidFill>
                      <a:srgbClr val="010101"/>
                    </a:solidFill>
                  </a:tcPr>
                </a:tc>
                <a:tc hMerge="1">
                  <a:txBody>
                    <a:bodyPr/>
                    <a:lstStyle/>
                    <a:p>
                      <a:endParaRPr lang="en-US" sz="2400" b="0" baseline="0" dirty="0">
                        <a:solidFill>
                          <a:schemeClr val="bg1"/>
                        </a:solidFill>
                        <a:latin typeface="Arial" panose="020B0604020202020204" pitchFamily="34" charset="0"/>
                        <a:cs typeface="Arial" panose="020B0604020202020204" pitchFamily="34" charset="0"/>
                      </a:endParaRPr>
                    </a:p>
                  </a:txBody>
                  <a:tcPr marL="182880" marT="137160">
                    <a:solidFill>
                      <a:schemeClr val="tx1">
                        <a:lumMod val="95000"/>
                        <a:lumOff val="5000"/>
                      </a:schemeClr>
                    </a:solidFill>
                  </a:tcPr>
                </a:tc>
                <a:extLst>
                  <a:ext uri="{0D108BD9-81ED-4DB2-BD59-A6C34878D82A}">
                    <a16:rowId xmlns:a16="http://schemas.microsoft.com/office/drawing/2014/main" val="10002"/>
                  </a:ext>
                </a:extLst>
              </a:tr>
              <a:tr h="3824339">
                <a:tc>
                  <a:txBody>
                    <a:bodyPr/>
                    <a:lstStyle/>
                    <a:p>
                      <a:endParaRPr lang="en-US" sz="2000" dirty="0">
                        <a:solidFill>
                          <a:srgbClr val="1F3A4E"/>
                        </a:solidFill>
                      </a:endParaRPr>
                    </a:p>
                  </a:txBody>
                  <a:tcPr>
                    <a:blipFill rotWithShape="1">
                      <a:blip r:embed="rId4"/>
                      <a:stretch>
                        <a:fillRect/>
                      </a:stretch>
                    </a:blipFill>
                  </a:tcPr>
                </a:tc>
                <a:tc>
                  <a:txBody>
                    <a:bodyPr/>
                    <a:lstStyle/>
                    <a:p>
                      <a:pPr marL="0" lvl="1" indent="0" algn="l" defTabSz="114300"/>
                      <a:r>
                        <a:rPr lang="en-US" sz="2400" b="1" baseline="0" dirty="0">
                          <a:solidFill>
                            <a:srgbClr val="FFC000"/>
                          </a:solidFill>
                          <a:latin typeface="Arial" panose="020B0604020202020204" pitchFamily="34" charset="0"/>
                          <a:cs typeface="Arial" panose="020B0604020202020204" pitchFamily="34" charset="0"/>
                        </a:rPr>
                        <a:t>Headers and text containers</a:t>
                      </a:r>
                      <a:r>
                        <a:rPr lang="en-US" sz="2000" b="0" baseline="0" dirty="0">
                          <a:solidFill>
                            <a:schemeClr val="bg1"/>
                          </a:solidFill>
                          <a:latin typeface="Arial" panose="020B0604020202020204" pitchFamily="34" charset="0"/>
                          <a:cs typeface="Arial" panose="020B0604020202020204" pitchFamily="34" charset="0"/>
                        </a:rPr>
                        <a:t/>
                      </a:r>
                      <a:br>
                        <a:rPr lang="en-US" sz="2000" b="0" baseline="0" dirty="0">
                          <a:solidFill>
                            <a:schemeClr val="bg1"/>
                          </a:solidFill>
                          <a:latin typeface="Arial" panose="020B0604020202020204" pitchFamily="34" charset="0"/>
                          <a:cs typeface="Arial" panose="020B0604020202020204" pitchFamily="34" charset="0"/>
                        </a:rPr>
                      </a:br>
                      <a:r>
                        <a:rPr lang="en-US" sz="2000" b="0" baseline="0" dirty="0">
                          <a:solidFill>
                            <a:srgbClr val="D9D9D9"/>
                          </a:solidFill>
                          <a:latin typeface="Arial" panose="020B0604020202020204" pitchFamily="34" charset="0"/>
                          <a:cs typeface="Arial" panose="020B0604020202020204" pitchFamily="34" charset="0"/>
                        </a:rPr>
                        <a:t>Included in this template are commonly used section headers such as Abstract, Objectives, Methods, Results, etc. </a:t>
                      </a:r>
                      <a:r>
                        <a:rPr lang="en-US" sz="2000" b="0" baseline="0" dirty="0">
                          <a:solidFill>
                            <a:schemeClr val="bg1"/>
                          </a:solidFill>
                          <a:latin typeface="Arial" panose="020B0604020202020204" pitchFamily="34" charset="0"/>
                          <a:cs typeface="Arial" panose="020B0604020202020204" pitchFamily="34" charset="0"/>
                        </a:rPr>
                        <a:t/>
                      </a:r>
                      <a:br>
                        <a:rPr lang="en-US" sz="2000" b="0" baseline="0" dirty="0">
                          <a:solidFill>
                            <a:schemeClr val="bg1"/>
                          </a:solidFill>
                          <a:latin typeface="Arial" panose="020B0604020202020204" pitchFamily="34" charset="0"/>
                          <a:cs typeface="Arial" panose="020B0604020202020204" pitchFamily="34" charset="0"/>
                        </a:rPr>
                      </a:br>
                      <a:r>
                        <a:rPr lang="en-US" sz="2000" b="0" baseline="0" dirty="0">
                          <a:solidFill>
                            <a:srgbClr val="FFC000"/>
                          </a:solidFill>
                          <a:latin typeface="Arial" panose="020B0604020202020204" pitchFamily="34" charset="0"/>
                          <a:cs typeface="Arial" panose="020B0604020202020204" pitchFamily="34" charset="0"/>
                        </a:rPr>
                        <a:t>-</a:t>
                      </a:r>
                      <a:r>
                        <a:rPr lang="en-US" sz="2000" b="0" baseline="0" dirty="0">
                          <a:solidFill>
                            <a:schemeClr val="bg1"/>
                          </a:solidFill>
                          <a:latin typeface="Arial" panose="020B0604020202020204" pitchFamily="34" charset="0"/>
                          <a:cs typeface="Arial" panose="020B0604020202020204" pitchFamily="34" charset="0"/>
                        </a:rPr>
                        <a:t> </a:t>
                      </a:r>
                      <a:r>
                        <a:rPr lang="en-US" sz="2000" b="0" baseline="0" dirty="0">
                          <a:solidFill>
                            <a:srgbClr val="D9D9D9"/>
                          </a:solidFill>
                          <a:latin typeface="Arial" panose="020B0604020202020204" pitchFamily="34" charset="0"/>
                          <a:cs typeface="Arial" panose="020B0604020202020204" pitchFamily="34" charset="0"/>
                        </a:rPr>
                        <a:t>Click inside a section header to add its text. </a:t>
                      </a:r>
                      <a:r>
                        <a:rPr lang="en-US" sz="2000" b="0" baseline="0" dirty="0">
                          <a:solidFill>
                            <a:schemeClr val="bg1"/>
                          </a:solidFill>
                          <a:latin typeface="Arial" panose="020B0604020202020204" pitchFamily="34" charset="0"/>
                          <a:cs typeface="Arial" panose="020B0604020202020204" pitchFamily="34" charset="0"/>
                        </a:rPr>
                        <a:t/>
                      </a:r>
                      <a:br>
                        <a:rPr lang="en-US" sz="2000" b="0" baseline="0" dirty="0">
                          <a:solidFill>
                            <a:schemeClr val="bg1"/>
                          </a:solidFill>
                          <a:latin typeface="Arial" panose="020B0604020202020204" pitchFamily="34" charset="0"/>
                          <a:cs typeface="Arial" panose="020B0604020202020204" pitchFamily="34" charset="0"/>
                        </a:rPr>
                      </a:br>
                      <a:r>
                        <a:rPr lang="en-US" sz="2000" b="0" baseline="0" dirty="0">
                          <a:solidFill>
                            <a:srgbClr val="FFC000"/>
                          </a:solidFill>
                          <a:latin typeface="Arial" panose="020B0604020202020204" pitchFamily="34" charset="0"/>
                          <a:cs typeface="Arial" panose="020B0604020202020204" pitchFamily="34" charset="0"/>
                        </a:rPr>
                        <a:t>-</a:t>
                      </a:r>
                      <a:r>
                        <a:rPr lang="en-US" sz="2000" b="0" baseline="0" dirty="0">
                          <a:solidFill>
                            <a:schemeClr val="bg1"/>
                          </a:solidFill>
                          <a:latin typeface="Arial" panose="020B0604020202020204" pitchFamily="34" charset="0"/>
                          <a:cs typeface="Arial" panose="020B0604020202020204" pitchFamily="34" charset="0"/>
                        </a:rPr>
                        <a:t> </a:t>
                      </a:r>
                      <a:r>
                        <a:rPr lang="en-US" sz="2000" b="0" baseline="0" dirty="0">
                          <a:solidFill>
                            <a:srgbClr val="D9D9D9"/>
                          </a:solidFill>
                          <a:latin typeface="Arial" panose="020B0604020202020204" pitchFamily="34" charset="0"/>
                          <a:cs typeface="Arial" panose="020B0604020202020204" pitchFamily="34" charset="0"/>
                        </a:rPr>
                        <a:t>To add another header, click on edge of the section box so that it is outlined. Copy and paste it. </a:t>
                      </a:r>
                      <a:r>
                        <a:rPr lang="en-US" sz="2000" b="0" baseline="0" dirty="0">
                          <a:solidFill>
                            <a:schemeClr val="bg1"/>
                          </a:solidFill>
                          <a:latin typeface="Arial" panose="020B0604020202020204" pitchFamily="34" charset="0"/>
                          <a:cs typeface="Arial" panose="020B0604020202020204" pitchFamily="34" charset="0"/>
                        </a:rPr>
                        <a:t/>
                      </a:r>
                      <a:br>
                        <a:rPr lang="en-US" sz="2000" b="0" baseline="0" dirty="0">
                          <a:solidFill>
                            <a:schemeClr val="bg1"/>
                          </a:solidFill>
                          <a:latin typeface="Arial" panose="020B0604020202020204" pitchFamily="34" charset="0"/>
                          <a:cs typeface="Arial" panose="020B0604020202020204" pitchFamily="34" charset="0"/>
                        </a:rPr>
                      </a:br>
                      <a:r>
                        <a:rPr lang="en-US" sz="2000" b="0" baseline="0" dirty="0">
                          <a:solidFill>
                            <a:srgbClr val="FFC000"/>
                          </a:solidFill>
                          <a:latin typeface="Arial" panose="020B0604020202020204" pitchFamily="34" charset="0"/>
                          <a:cs typeface="Arial" panose="020B0604020202020204" pitchFamily="34" charset="0"/>
                        </a:rPr>
                        <a:t>-</a:t>
                      </a:r>
                      <a:r>
                        <a:rPr lang="en-US" sz="2000" b="0" baseline="0" dirty="0">
                          <a:solidFill>
                            <a:schemeClr val="bg1"/>
                          </a:solidFill>
                          <a:latin typeface="Arial" panose="020B0604020202020204" pitchFamily="34" charset="0"/>
                          <a:cs typeface="Arial" panose="020B0604020202020204" pitchFamily="34" charset="0"/>
                        </a:rPr>
                        <a:t> </a:t>
                      </a:r>
                      <a:r>
                        <a:rPr lang="en-US" sz="2000" b="0" baseline="0" dirty="0">
                          <a:solidFill>
                            <a:srgbClr val="D9D9D9"/>
                          </a:solidFill>
                          <a:latin typeface="Arial" panose="020B0604020202020204" pitchFamily="34" charset="0"/>
                          <a:cs typeface="Arial" panose="020B0604020202020204" pitchFamily="34" charset="0"/>
                        </a:rPr>
                        <a:t>To increase its size, click on the white circles and expand to the the desired size.</a:t>
                      </a:r>
                    </a:p>
                  </a:txBody>
                  <a:tcPr marL="182880" marT="137160">
                    <a:solidFill>
                      <a:srgbClr val="010101"/>
                    </a:solidFill>
                  </a:tcPr>
                </a:tc>
                <a:extLst>
                  <a:ext uri="{0D108BD9-81ED-4DB2-BD59-A6C34878D82A}">
                    <a16:rowId xmlns:a16="http://schemas.microsoft.com/office/drawing/2014/main" val="10003"/>
                  </a:ext>
                </a:extLst>
              </a:tr>
              <a:tr h="3519135">
                <a:tc gridSpan="2">
                  <a:txBody>
                    <a:bodyPr/>
                    <a:lstStyle/>
                    <a:p>
                      <a:r>
                        <a:rPr lang="en-US" sz="2400" b="1" dirty="0">
                          <a:solidFill>
                            <a:srgbClr val="FFC000"/>
                          </a:solidFill>
                          <a:latin typeface="Arial" panose="020B0604020202020204" pitchFamily="34" charset="0"/>
                          <a:cs typeface="Arial" panose="020B0604020202020204" pitchFamily="34" charset="0"/>
                        </a:rPr>
                        <a:t>Adding content to the poster</a:t>
                      </a:r>
                    </a:p>
                    <a:p>
                      <a:r>
                        <a:rPr lang="en-US" sz="2000" baseline="0" dirty="0">
                          <a:solidFill>
                            <a:srgbClr val="D9D9D9"/>
                          </a:solidFill>
                          <a:latin typeface="Arial" panose="020B0604020202020204" pitchFamily="34" charset="0"/>
                          <a:cs typeface="Arial" panose="020B0604020202020204" pitchFamily="34" charset="0"/>
                        </a:rPr>
                        <a:t>Start by adding your text to each section without spending too much time with formatting. Use the default font size even if your text extends beyond the bottom of the poster. Continue until you have added all your content including text, graphics, photos, etc. Once you finish adding your content you can go back and format your text as needed.</a:t>
                      </a:r>
                    </a:p>
                    <a:p>
                      <a:pPr marL="342900" indent="-342900">
                        <a:buFontTx/>
                        <a:buChar char="-"/>
                      </a:pPr>
                      <a:r>
                        <a:rPr lang="en-US" sz="2000" baseline="0" dirty="0">
                          <a:solidFill>
                            <a:srgbClr val="D9D9D9"/>
                          </a:solidFill>
                          <a:latin typeface="Arial" panose="020B0604020202020204" pitchFamily="34" charset="0"/>
                          <a:cs typeface="Arial" panose="020B0604020202020204" pitchFamily="34" charset="0"/>
                        </a:rPr>
                        <a:t>If you run out of room, try to reduce the size of your fonts and/or the size of your graphics. If there is a lot of empty space try to increase your font sizes and the size of your graphics. The font used for references can be smaller.</a:t>
                      </a:r>
                      <a:endParaRPr lang="en-US" sz="2000" dirty="0">
                        <a:solidFill>
                          <a:srgbClr val="D9D9D9"/>
                        </a:solidFill>
                        <a:latin typeface="Arial" panose="020B0604020202020204" pitchFamily="34" charset="0"/>
                        <a:cs typeface="Arial" panose="020B0604020202020204" pitchFamily="34" charset="0"/>
                      </a:endParaRPr>
                    </a:p>
                  </a:txBody>
                  <a:tcPr>
                    <a:solidFill>
                      <a:srgbClr val="010101"/>
                    </a:solidFill>
                  </a:tcPr>
                </a:tc>
                <a:tc hMerge="1">
                  <a:txBody>
                    <a:bodyPr/>
                    <a:lstStyle/>
                    <a:p>
                      <a:endParaRPr lang="en-US" sz="2400" dirty="0">
                        <a:solidFill>
                          <a:schemeClr val="bg1"/>
                        </a:solidFill>
                        <a:latin typeface="Arial" panose="020B0604020202020204" pitchFamily="34" charset="0"/>
                        <a:cs typeface="Arial" panose="020B0604020202020204" pitchFamily="34" charset="0"/>
                      </a:endParaRPr>
                    </a:p>
                  </a:txBody>
                  <a:tcPr marL="182880" marT="137160">
                    <a:solidFill>
                      <a:srgbClr val="010101"/>
                    </a:solidFill>
                  </a:tcPr>
                </a:tc>
                <a:extLst>
                  <a:ext uri="{0D108BD9-81ED-4DB2-BD59-A6C34878D82A}">
                    <a16:rowId xmlns:a16="http://schemas.microsoft.com/office/drawing/2014/main" val="10004"/>
                  </a:ext>
                </a:extLst>
              </a:tr>
              <a:tr h="2377657">
                <a:tc gridSpan="2">
                  <a:txBody>
                    <a:bodyPr/>
                    <a:lstStyle/>
                    <a:p>
                      <a:pPr marL="0" marR="0" lvl="0" indent="0" algn="l" defTabSz="1518341" rtl="0" eaLnBrk="1" fontAlgn="auto" latinLnBrk="0" hangingPunct="1">
                        <a:lnSpc>
                          <a:spcPct val="100000"/>
                        </a:lnSpc>
                        <a:spcBef>
                          <a:spcPts val="0"/>
                        </a:spcBef>
                        <a:spcAft>
                          <a:spcPts val="0"/>
                        </a:spcAft>
                        <a:buClrTx/>
                        <a:buSzTx/>
                        <a:buFontTx/>
                        <a:buNone/>
                        <a:tabLst/>
                        <a:defRPr/>
                      </a:pPr>
                      <a:r>
                        <a:rPr lang="en-US" sz="2400" b="1" noProof="0" dirty="0">
                          <a:solidFill>
                            <a:srgbClr val="FFC000"/>
                          </a:solidFill>
                          <a:latin typeface="Arial" panose="020B0604020202020204" pitchFamily="34" charset="0"/>
                          <a:cs typeface="Arial" panose="020B0604020202020204" pitchFamily="34" charset="0"/>
                        </a:rPr>
                        <a:t>Photos</a:t>
                      </a:r>
                    </a:p>
                    <a:p>
                      <a:pPr marL="0" marR="0" lvl="0" indent="0" algn="l" defTabSz="9779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D9D9D9"/>
                          </a:solidFill>
                          <a:effectLst/>
                          <a:uLnTx/>
                          <a:uFillTx/>
                          <a:latin typeface="Arial"/>
                          <a:ea typeface="+mn-ea"/>
                          <a:cs typeface="Arial"/>
                        </a:rPr>
                        <a:t>You can add photos by dragging and dropping from your desktop, copy and paste, or by going to INSERT &gt; PICTURES. Resize images proportionally by holding down the SHIFT key and dragging one of the white corner handles (dots). For a professional-looking poster, do not distort your images by stretching them disproportionally.</a:t>
                      </a:r>
                    </a:p>
                  </a:txBody>
                  <a:tcPr marL="182880" marT="137160">
                    <a:solidFill>
                      <a:srgbClr val="010101"/>
                    </a:solidFill>
                  </a:tcPr>
                </a:tc>
                <a:tc hMerge="1">
                  <a:txBody>
                    <a:bodyPr/>
                    <a:lstStyle/>
                    <a:p>
                      <a:pPr marL="0" marR="0" lvl="0" indent="0" algn="l" defTabSz="1518341" rtl="0" eaLnBrk="1" fontAlgn="auto" latinLnBrk="0" hangingPunct="1">
                        <a:lnSpc>
                          <a:spcPct val="100000"/>
                        </a:lnSpc>
                        <a:spcBef>
                          <a:spcPts val="0"/>
                        </a:spcBef>
                        <a:spcAft>
                          <a:spcPts val="0"/>
                        </a:spcAft>
                        <a:buClrTx/>
                        <a:buSzTx/>
                        <a:buFontTx/>
                        <a:buNone/>
                        <a:tabLst/>
                        <a:defRPr/>
                      </a:pPr>
                      <a:endParaRPr lang="en-US" sz="2200" noProof="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5"/>
                  </a:ext>
                </a:extLst>
              </a:tr>
              <a:tr h="2293170">
                <a:tc gridSpan="2">
                  <a:txBody>
                    <a:bodyPr/>
                    <a:lstStyle/>
                    <a:p>
                      <a:endParaRPr lang="en-US" sz="2000" dirty="0">
                        <a:solidFill>
                          <a:schemeClr val="bg1"/>
                        </a:solidFill>
                        <a:latin typeface="Arial" panose="020B0604020202020204" pitchFamily="34" charset="0"/>
                        <a:cs typeface="Arial" panose="020B0604020202020204" pitchFamily="34" charset="0"/>
                      </a:endParaRPr>
                    </a:p>
                  </a:txBody>
                  <a:tcPr marL="182880" marT="137160">
                    <a:blipFill rotWithShape="1">
                      <a:blip r:embed="rId5"/>
                      <a:stretch>
                        <a:fillRect/>
                      </a:stretch>
                    </a:blipFill>
                  </a:tcPr>
                </a:tc>
                <a:tc hMerge="1">
                  <a:txBody>
                    <a:bodyPr/>
                    <a:lstStyle/>
                    <a:p>
                      <a:endParaRPr lang="en-US" sz="2400" dirty="0">
                        <a:solidFill>
                          <a:srgbClr val="1F3A4E"/>
                        </a:solidFill>
                      </a:endParaRPr>
                    </a:p>
                  </a:txBody>
                  <a:tcPr/>
                </a:tc>
                <a:extLst>
                  <a:ext uri="{0D108BD9-81ED-4DB2-BD59-A6C34878D82A}">
                    <a16:rowId xmlns:a16="http://schemas.microsoft.com/office/drawing/2014/main" val="10006"/>
                  </a:ext>
                </a:extLst>
              </a:tr>
              <a:tr h="1280277">
                <a:tc gridSpan="2">
                  <a:txBody>
                    <a:bodyPr/>
                    <a:lstStyle/>
                    <a:p>
                      <a:pPr marL="0" marR="0" lvl="0" indent="0" algn="l" defTabSz="1518341" rtl="0" eaLnBrk="1" fontAlgn="auto" latinLnBrk="0" hangingPunct="1">
                        <a:lnSpc>
                          <a:spcPct val="100000"/>
                        </a:lnSpc>
                        <a:spcBef>
                          <a:spcPts val="0"/>
                        </a:spcBef>
                        <a:spcAft>
                          <a:spcPts val="0"/>
                        </a:spcAft>
                        <a:buClrTx/>
                        <a:buSzTx/>
                        <a:buFontTx/>
                        <a:buNone/>
                        <a:tabLst/>
                        <a:defRPr/>
                      </a:pPr>
                      <a:r>
                        <a:rPr lang="en-US" sz="2400" b="1" noProof="0" dirty="0">
                          <a:solidFill>
                            <a:srgbClr val="FFC000"/>
                          </a:solidFill>
                          <a:latin typeface="Arial"/>
                          <a:cs typeface="Arial"/>
                        </a:rPr>
                        <a:t>Quality check your graphics</a:t>
                      </a:r>
                    </a:p>
                    <a:p>
                      <a:pPr marL="0" marR="0" lvl="0" indent="0" algn="l" defTabSz="1518341" rtl="0" eaLnBrk="1" fontAlgn="auto" latinLnBrk="0" hangingPunct="1">
                        <a:lnSpc>
                          <a:spcPct val="100000"/>
                        </a:lnSpc>
                        <a:spcBef>
                          <a:spcPts val="0"/>
                        </a:spcBef>
                        <a:spcAft>
                          <a:spcPts val="0"/>
                        </a:spcAft>
                        <a:buClrTx/>
                        <a:buSzTx/>
                        <a:buFontTx/>
                        <a:buNone/>
                        <a:tabLst/>
                        <a:defRPr/>
                      </a:pPr>
                      <a:r>
                        <a:rPr lang="en-US" sz="2000" noProof="0" dirty="0">
                          <a:solidFill>
                            <a:srgbClr val="D9D9D9"/>
                          </a:solidFill>
                          <a:latin typeface="Arial"/>
                          <a:cs typeface="Arial"/>
                        </a:rPr>
                        <a:t>Zoom in and look at your images at 100%-200% magnification. If they look clear, they will print well. </a:t>
                      </a:r>
                    </a:p>
                  </a:txBody>
                  <a:tcPr marL="182880" marT="137160">
                    <a:solidFill>
                      <a:srgbClr val="010101"/>
                    </a:solidFill>
                  </a:tcPr>
                </a:tc>
                <a:tc hMerge="1">
                  <a:txBody>
                    <a:bodyPr/>
                    <a:lstStyle/>
                    <a:p>
                      <a:endParaRPr lang="en-US" sz="2400" dirty="0">
                        <a:solidFill>
                          <a:srgbClr val="1F3A4E"/>
                        </a:solidFill>
                      </a:endParaRPr>
                    </a:p>
                  </a:txBody>
                  <a:tcPr>
                    <a:solidFill>
                      <a:schemeClr val="tx1">
                        <a:lumMod val="95000"/>
                        <a:lumOff val="5000"/>
                      </a:schemeClr>
                    </a:solidFill>
                  </a:tcPr>
                </a:tc>
                <a:extLst>
                  <a:ext uri="{0D108BD9-81ED-4DB2-BD59-A6C34878D82A}">
                    <a16:rowId xmlns:a16="http://schemas.microsoft.com/office/drawing/2014/main" val="10007"/>
                  </a:ext>
                </a:extLst>
              </a:tr>
              <a:tr h="3187270">
                <a:tc gridSpan="2">
                  <a:txBody>
                    <a:bodyPr/>
                    <a:lstStyle/>
                    <a:p>
                      <a:pPr marL="0" marR="0" lvl="0" indent="0" algn="l" defTabSz="1518341" rtl="0" eaLnBrk="1" fontAlgn="auto" latinLnBrk="0" hangingPunct="1">
                        <a:lnSpc>
                          <a:spcPct val="100000"/>
                        </a:lnSpc>
                        <a:spcBef>
                          <a:spcPts val="0"/>
                        </a:spcBef>
                        <a:spcAft>
                          <a:spcPts val="0"/>
                        </a:spcAft>
                        <a:buClrTx/>
                        <a:buSzTx/>
                        <a:buFontTx/>
                        <a:buNone/>
                        <a:tabLst/>
                        <a:defRPr/>
                      </a:pPr>
                      <a:endParaRPr lang="en-US" sz="2000" noProof="0" dirty="0">
                        <a:solidFill>
                          <a:schemeClr val="bg1"/>
                        </a:solidFill>
                        <a:latin typeface="Arial"/>
                        <a:cs typeface="Arial"/>
                      </a:endParaRPr>
                    </a:p>
                  </a:txBody>
                  <a:tcPr marL="182880" marT="137160">
                    <a:blipFill rotWithShape="1">
                      <a:blip r:embed="rId6"/>
                      <a:stretch>
                        <a:fillRect/>
                      </a:stretch>
                    </a:blipFill>
                  </a:tcPr>
                </a:tc>
                <a:tc hMerge="1">
                  <a:txBody>
                    <a:bodyPr/>
                    <a:lstStyle/>
                    <a:p>
                      <a:endParaRPr lang="en-US"/>
                    </a:p>
                  </a:txBody>
                  <a:tcPr/>
                </a:tc>
                <a:extLst>
                  <a:ext uri="{0D108BD9-81ED-4DB2-BD59-A6C34878D82A}">
                    <a16:rowId xmlns:a16="http://schemas.microsoft.com/office/drawing/2014/main" val="10010"/>
                  </a:ext>
                </a:extLst>
              </a:tr>
            </a:tbl>
          </a:graphicData>
        </a:graphic>
      </p:graphicFrame>
      <p:grpSp>
        <p:nvGrpSpPr>
          <p:cNvPr id="11" name="Group 10">
            <a:extLst>
              <a:ext uri="{FF2B5EF4-FFF2-40B4-BE49-F238E27FC236}">
                <a16:creationId xmlns:a16="http://schemas.microsoft.com/office/drawing/2014/main" id="{D9F6BCED-5055-E44A-993C-83D6B18A42D5}"/>
              </a:ext>
            </a:extLst>
          </p:cNvPr>
          <p:cNvGrpSpPr/>
          <p:nvPr userDrawn="1"/>
        </p:nvGrpSpPr>
        <p:grpSpPr>
          <a:xfrm>
            <a:off x="-122803" y="-102882"/>
            <a:ext cx="44106584" cy="33075071"/>
            <a:chOff x="-122803" y="-102882"/>
            <a:chExt cx="44106584" cy="33075071"/>
          </a:xfrm>
        </p:grpSpPr>
        <p:sp>
          <p:nvSpPr>
            <p:cNvPr id="12" name="Freeform 11">
              <a:extLst>
                <a:ext uri="{FF2B5EF4-FFF2-40B4-BE49-F238E27FC236}">
                  <a16:creationId xmlns:a16="http://schemas.microsoft.com/office/drawing/2014/main" id="{F5169494-8456-4146-AB15-073A2619F444}"/>
                </a:ext>
              </a:extLst>
            </p:cNvPr>
            <p:cNvSpPr/>
            <p:nvPr userDrawn="1"/>
          </p:nvSpPr>
          <p:spPr>
            <a:xfrm>
              <a:off x="-51142" y="-84749"/>
              <a:ext cx="44034923" cy="33056938"/>
            </a:xfrm>
            <a:custGeom>
              <a:avLst/>
              <a:gdLst>
                <a:gd name="connsiteX0" fmla="*/ 0 w 44005500"/>
                <a:gd name="connsiteY0" fmla="*/ 0 h 32956500"/>
                <a:gd name="connsiteX1" fmla="*/ 44005500 w 44005500"/>
                <a:gd name="connsiteY1" fmla="*/ 32956500 h 32956500"/>
                <a:gd name="connsiteX2" fmla="*/ 38100 w 44005500"/>
                <a:gd name="connsiteY2" fmla="*/ 32918400 h 32956500"/>
                <a:gd name="connsiteX3" fmla="*/ 0 w 44005500"/>
                <a:gd name="connsiteY3" fmla="*/ 0 h 32956500"/>
              </a:gdLst>
              <a:ahLst/>
              <a:cxnLst>
                <a:cxn ang="0">
                  <a:pos x="connsiteX0" y="connsiteY0"/>
                </a:cxn>
                <a:cxn ang="0">
                  <a:pos x="connsiteX1" y="connsiteY1"/>
                </a:cxn>
                <a:cxn ang="0">
                  <a:pos x="connsiteX2" y="connsiteY2"/>
                </a:cxn>
                <a:cxn ang="0">
                  <a:pos x="connsiteX3" y="connsiteY3"/>
                </a:cxn>
              </a:cxnLst>
              <a:rect l="l" t="t" r="r" b="b"/>
              <a:pathLst>
                <a:path w="44005500" h="32956500">
                  <a:moveTo>
                    <a:pt x="0" y="0"/>
                  </a:moveTo>
                  <a:lnTo>
                    <a:pt x="44005500" y="32956500"/>
                  </a:lnTo>
                  <a:lnTo>
                    <a:pt x="38100" y="32918400"/>
                  </a:lnTo>
                  <a:lnTo>
                    <a:pt x="0" y="0"/>
                  </a:lnTo>
                  <a:close/>
                </a:path>
              </a:pathLst>
            </a:custGeom>
            <a:gradFill>
              <a:gsLst>
                <a:gs pos="79000">
                  <a:schemeClr val="accent1">
                    <a:lumMod val="40000"/>
                    <a:lumOff val="60000"/>
                  </a:schemeClr>
                </a:gs>
                <a:gs pos="13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Freeform 12">
              <a:extLst>
                <a:ext uri="{FF2B5EF4-FFF2-40B4-BE49-F238E27FC236}">
                  <a16:creationId xmlns:a16="http://schemas.microsoft.com/office/drawing/2014/main" id="{E1601305-5A18-5246-8D69-AD6BA2EE3D97}"/>
                </a:ext>
              </a:extLst>
            </p:cNvPr>
            <p:cNvSpPr/>
            <p:nvPr userDrawn="1"/>
          </p:nvSpPr>
          <p:spPr>
            <a:xfrm flipH="1" flipV="1">
              <a:off x="-51143" y="-84749"/>
              <a:ext cx="44034921" cy="33039928"/>
            </a:xfrm>
            <a:custGeom>
              <a:avLst/>
              <a:gdLst>
                <a:gd name="connsiteX0" fmla="*/ 0 w 44005500"/>
                <a:gd name="connsiteY0" fmla="*/ 0 h 32956500"/>
                <a:gd name="connsiteX1" fmla="*/ 44005500 w 44005500"/>
                <a:gd name="connsiteY1" fmla="*/ 32956500 h 32956500"/>
                <a:gd name="connsiteX2" fmla="*/ 38100 w 44005500"/>
                <a:gd name="connsiteY2" fmla="*/ 32918400 h 32956500"/>
                <a:gd name="connsiteX3" fmla="*/ 0 w 44005500"/>
                <a:gd name="connsiteY3" fmla="*/ 0 h 32956500"/>
              </a:gdLst>
              <a:ahLst/>
              <a:cxnLst>
                <a:cxn ang="0">
                  <a:pos x="connsiteX0" y="connsiteY0"/>
                </a:cxn>
                <a:cxn ang="0">
                  <a:pos x="connsiteX1" y="connsiteY1"/>
                </a:cxn>
                <a:cxn ang="0">
                  <a:pos x="connsiteX2" y="connsiteY2"/>
                </a:cxn>
                <a:cxn ang="0">
                  <a:pos x="connsiteX3" y="connsiteY3"/>
                </a:cxn>
              </a:cxnLst>
              <a:rect l="l" t="t" r="r" b="b"/>
              <a:pathLst>
                <a:path w="44005500" h="32956500">
                  <a:moveTo>
                    <a:pt x="0" y="0"/>
                  </a:moveTo>
                  <a:lnTo>
                    <a:pt x="44005500" y="32956500"/>
                  </a:lnTo>
                  <a:lnTo>
                    <a:pt x="38100" y="32918400"/>
                  </a:lnTo>
                  <a:lnTo>
                    <a:pt x="0" y="0"/>
                  </a:lnTo>
                  <a:close/>
                </a:path>
              </a:pathLst>
            </a:custGeom>
            <a:gradFill>
              <a:gsLst>
                <a:gs pos="41000">
                  <a:schemeClr val="bg2"/>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3">
              <a:extLst>
                <a:ext uri="{FF2B5EF4-FFF2-40B4-BE49-F238E27FC236}">
                  <a16:creationId xmlns:a16="http://schemas.microsoft.com/office/drawing/2014/main" id="{BF3D999D-55E6-4347-9739-20AD80A104E9}"/>
                </a:ext>
              </a:extLst>
            </p:cNvPr>
            <p:cNvSpPr/>
            <p:nvPr userDrawn="1"/>
          </p:nvSpPr>
          <p:spPr>
            <a:xfrm>
              <a:off x="-122803" y="-102882"/>
              <a:ext cx="44106584" cy="33075071"/>
            </a:xfrm>
            <a:custGeom>
              <a:avLst/>
              <a:gdLst>
                <a:gd name="connsiteX0" fmla="*/ 36576 w 39026592"/>
                <a:gd name="connsiteY0" fmla="*/ 0 h 30614112"/>
                <a:gd name="connsiteX1" fmla="*/ 15837408 w 39026592"/>
                <a:gd name="connsiteY1" fmla="*/ 30614112 h 30614112"/>
                <a:gd name="connsiteX2" fmla="*/ 39026592 w 39026592"/>
                <a:gd name="connsiteY2" fmla="*/ 13350240 h 30614112"/>
                <a:gd name="connsiteX3" fmla="*/ 0 w 39026592"/>
                <a:gd name="connsiteY3" fmla="*/ 73152 h 30614112"/>
                <a:gd name="connsiteX4" fmla="*/ 109728 w 39026592"/>
                <a:gd name="connsiteY4" fmla="*/ 146304 h 306141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26592" h="30614112">
                  <a:moveTo>
                    <a:pt x="36576" y="0"/>
                  </a:moveTo>
                  <a:lnTo>
                    <a:pt x="15837408" y="30614112"/>
                  </a:lnTo>
                  <a:lnTo>
                    <a:pt x="39026592" y="13350240"/>
                  </a:lnTo>
                  <a:lnTo>
                    <a:pt x="0" y="73152"/>
                  </a:lnTo>
                  <a:lnTo>
                    <a:pt x="109728" y="146304"/>
                  </a:lnTo>
                </a:path>
              </a:pathLst>
            </a:custGeom>
            <a:gradFill flip="none" rotWithShape="1">
              <a:gsLst>
                <a:gs pos="0">
                  <a:schemeClr val="bg1"/>
                </a:gs>
                <a:gs pos="76000">
                  <a:schemeClr val="accent1">
                    <a:lumMod val="30000"/>
                    <a:lumOff val="70000"/>
                    <a:alpha val="0"/>
                  </a:schemeClr>
                </a:gs>
              </a:gsLst>
              <a:path path="rect">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Box 14">
              <a:extLst>
                <a:ext uri="{FF2B5EF4-FFF2-40B4-BE49-F238E27FC236}">
                  <a16:creationId xmlns:a16="http://schemas.microsoft.com/office/drawing/2014/main" id="{806BCFE9-545D-174F-9745-8DDA97FFEDEB}"/>
                </a:ext>
              </a:extLst>
            </p:cNvPr>
            <p:cNvSpPr txBox="1">
              <a:spLocks noChangeArrowheads="1"/>
            </p:cNvSpPr>
            <p:nvPr userDrawn="1"/>
          </p:nvSpPr>
          <p:spPr bwMode="auto">
            <a:xfrm>
              <a:off x="1603881" y="32173892"/>
              <a:ext cx="2514600" cy="361442"/>
            </a:xfrm>
            <a:prstGeom prst="rect">
              <a:avLst/>
            </a:prstGeom>
            <a:noFill/>
            <a:ln w="9525">
              <a:noFill/>
              <a:miter lim="800000"/>
              <a:headEnd/>
              <a:tailEnd/>
            </a:ln>
            <a:effectLst/>
          </p:spPr>
          <p:txBody>
            <a:bodyPr lIns="91263" tIns="45623" rIns="91263" bIns="45623">
              <a:spAutoFit/>
            </a:bodyPr>
            <a:lstStyle/>
            <a:p>
              <a:pPr eaLnBrk="0" hangingPunct="0">
                <a:lnSpc>
                  <a:spcPct val="65000"/>
                </a:lnSpc>
                <a:spcBef>
                  <a:spcPct val="50000"/>
                </a:spcBef>
                <a:defRPr/>
              </a:pPr>
              <a:r>
                <a:rPr lang="en-US" sz="700" b="1" dirty="0">
                  <a:solidFill>
                    <a:schemeClr val="bg1">
                      <a:lumMod val="75000"/>
                    </a:schemeClr>
                  </a:solidFill>
                  <a:latin typeface="Arial" charset="0"/>
                </a:rPr>
                <a:t>RESEARCH POSTER PRESENTATION DESIGN © 2019</a:t>
              </a:r>
            </a:p>
            <a:p>
              <a:pPr eaLnBrk="0" hangingPunct="0">
                <a:lnSpc>
                  <a:spcPct val="65000"/>
                </a:lnSpc>
                <a:spcBef>
                  <a:spcPct val="50000"/>
                </a:spcBef>
                <a:defRPr/>
              </a:pPr>
              <a:r>
                <a:rPr lang="en-US" sz="1100" b="1" dirty="0">
                  <a:solidFill>
                    <a:schemeClr val="bg1">
                      <a:lumMod val="75000"/>
                    </a:schemeClr>
                  </a:solidFill>
                  <a:latin typeface="Arial" charset="0"/>
                </a:rPr>
                <a:t>www.PosterPresentations.com</a:t>
              </a:r>
            </a:p>
          </p:txBody>
        </p:sp>
      </p:grpSp>
      <p:graphicFrame>
        <p:nvGraphicFramePr>
          <p:cNvPr id="16" name="Table 15">
            <a:extLst>
              <a:ext uri="{FF2B5EF4-FFF2-40B4-BE49-F238E27FC236}">
                <a16:creationId xmlns:a16="http://schemas.microsoft.com/office/drawing/2014/main" id="{00A80AFC-184B-2544-A422-03033C266DB7}"/>
              </a:ext>
            </a:extLst>
          </p:cNvPr>
          <p:cNvGraphicFramePr>
            <a:graphicFrameLocks noGrp="1"/>
          </p:cNvGraphicFramePr>
          <p:nvPr userDrawn="1">
            <p:extLst>
              <p:ext uri="{D42A27DB-BD31-4B8C-83A1-F6EECF244321}">
                <p14:modId xmlns:p14="http://schemas.microsoft.com/office/powerpoint/2010/main" val="939659221"/>
              </p:ext>
            </p:extLst>
          </p:nvPr>
        </p:nvGraphicFramePr>
        <p:xfrm>
          <a:off x="44695229" y="-84749"/>
          <a:ext cx="9430188" cy="33075070"/>
        </p:xfrm>
        <a:graphic>
          <a:graphicData uri="http://schemas.openxmlformats.org/drawingml/2006/table">
            <a:tbl>
              <a:tblPr firstRow="1" bandRow="1">
                <a:tableStyleId>{5C22544A-7EE6-4342-B048-85BDC9FD1C3A}</a:tableStyleId>
              </a:tblPr>
              <a:tblGrid>
                <a:gridCol w="3343835">
                  <a:extLst>
                    <a:ext uri="{9D8B030D-6E8A-4147-A177-3AD203B41FA5}">
                      <a16:colId xmlns:a16="http://schemas.microsoft.com/office/drawing/2014/main" val="20000"/>
                    </a:ext>
                  </a:extLst>
                </a:gridCol>
                <a:gridCol w="1381559">
                  <a:extLst>
                    <a:ext uri="{9D8B030D-6E8A-4147-A177-3AD203B41FA5}">
                      <a16:colId xmlns:a16="http://schemas.microsoft.com/office/drawing/2014/main" val="997673227"/>
                    </a:ext>
                  </a:extLst>
                </a:gridCol>
                <a:gridCol w="4704794">
                  <a:extLst>
                    <a:ext uri="{9D8B030D-6E8A-4147-A177-3AD203B41FA5}">
                      <a16:colId xmlns:a16="http://schemas.microsoft.com/office/drawing/2014/main" val="4164475170"/>
                    </a:ext>
                  </a:extLst>
                </a:gridCol>
              </a:tblGrid>
              <a:tr h="1756432">
                <a:tc gridSpan="3">
                  <a:txBody>
                    <a:bodyPr/>
                    <a:lstStyle/>
                    <a:p>
                      <a:pPr marL="0" marR="0" indent="0" algn="ctr" defTabSz="4388900" rtl="0" eaLnBrk="1" fontAlgn="auto" latinLnBrk="0" hangingPunct="1">
                        <a:lnSpc>
                          <a:spcPct val="100000"/>
                        </a:lnSpc>
                        <a:spcBef>
                          <a:spcPts val="0"/>
                        </a:spcBef>
                        <a:spcAft>
                          <a:spcPts val="0"/>
                        </a:spcAft>
                        <a:buClrTx/>
                        <a:buSzTx/>
                        <a:buFontTx/>
                        <a:buNone/>
                        <a:tabLst/>
                        <a:defRPr/>
                      </a:pPr>
                      <a:r>
                        <a:rPr lang="en-US" sz="4000" b="0" spc="600" dirty="0">
                          <a:solidFill>
                            <a:srgbClr val="1F3A4E"/>
                          </a:solidFill>
                          <a:latin typeface="Arial Black" panose="020B0A04020102020204" pitchFamily="34" charset="0"/>
                        </a:rPr>
                        <a:t>QUICK START GUIDE</a:t>
                      </a:r>
                      <a:br>
                        <a:rPr lang="en-US" sz="4000" b="0" spc="600" dirty="0">
                          <a:solidFill>
                            <a:srgbClr val="1F3A4E"/>
                          </a:solidFill>
                          <a:latin typeface="Arial Black" panose="020B0A04020102020204" pitchFamily="34" charset="0"/>
                        </a:rPr>
                      </a:br>
                      <a:r>
                        <a:rPr lang="en-US" sz="3200" b="1" spc="0" dirty="0">
                          <a:solidFill>
                            <a:srgbClr val="FF0000"/>
                          </a:solidFill>
                          <a:latin typeface="Trebuchet MS" pitchFamily="34" charset="0"/>
                        </a:rPr>
                        <a:t>(THIS SIDEBAR WILL NOT PRINT)</a:t>
                      </a:r>
                      <a:endParaRPr lang="en-US" sz="4000" b="1" spc="600" dirty="0">
                        <a:solidFill>
                          <a:schemeClr val="bg1"/>
                        </a:solidFill>
                        <a:latin typeface="Trebuchet MS" pitchFamily="34" charset="0"/>
                      </a:endParaRPr>
                    </a:p>
                  </a:txBody>
                  <a:tcPr marL="182880" marT="137160">
                    <a:solidFill>
                      <a:srgbClr val="FFC000"/>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5563101">
                <a:tc gridSpan="3">
                  <a:txBody>
                    <a:bodyPr/>
                    <a:lstStyle/>
                    <a:p>
                      <a:pPr algn="l"/>
                      <a:r>
                        <a:rPr lang="en-US" sz="2800" b="1" baseline="0" dirty="0">
                          <a:solidFill>
                            <a:srgbClr val="FFC000"/>
                          </a:solidFill>
                          <a:latin typeface="Arial" panose="020B0604020202020204" pitchFamily="34" charset="0"/>
                          <a:cs typeface="Arial" panose="020B0604020202020204" pitchFamily="34" charset="0"/>
                        </a:rPr>
                        <a:t>How to change the template colors</a:t>
                      </a:r>
                    </a:p>
                    <a:p>
                      <a:pPr marL="0" indent="0" algn="l" defTabSz="114300"/>
                      <a:r>
                        <a:rPr lang="en-US" sz="2400" b="0" baseline="0" dirty="0">
                          <a:solidFill>
                            <a:srgbClr val="D9D9D9"/>
                          </a:solidFill>
                          <a:latin typeface="Arial" panose="020B0604020202020204" pitchFamily="34" charset="0"/>
                          <a:cs typeface="Arial" panose="020B0604020202020204" pitchFamily="34" charset="0"/>
                        </a:rPr>
                        <a:t>You can change the overall template color theme by clicking on the COLORS dropdown menu under the DESIGN tab. You can see a tutorial here: </a:t>
                      </a:r>
                      <a:r>
                        <a:rPr lang="en-US" sz="2400" dirty="0">
                          <a:solidFill>
                            <a:srgbClr val="FFC000"/>
                          </a:solidFill>
                          <a:hlinkClick r:id="rId7">
                            <a:extLst>
                              <a:ext uri="{A12FA001-AC4F-418D-AE19-62706E023703}">
                                <ahyp:hlinkClr xmlns="" xmlns:ahyp="http://schemas.microsoft.com/office/drawing/2018/hyperlinkcolor" val="tx"/>
                              </a:ext>
                            </a:extLst>
                          </a:hlinkClick>
                        </a:rPr>
                        <a:t>https://www.posterpresentations.com/how-to-change-the-research-poster-template-colors.html</a:t>
                      </a:r>
                      <a:endParaRPr lang="en-US" sz="2400" dirty="0">
                        <a:solidFill>
                          <a:srgbClr val="FFC000"/>
                        </a:solidFill>
                      </a:endParaRPr>
                    </a:p>
                    <a:p>
                      <a:pPr marL="0" indent="0" algn="l" defTabSz="114300"/>
                      <a:endParaRPr lang="en-US" sz="2400" b="0" baseline="0" dirty="0">
                        <a:solidFill>
                          <a:srgbClr val="D9D9D9"/>
                        </a:solidFill>
                        <a:latin typeface="Arial" panose="020B0604020202020204" pitchFamily="34" charset="0"/>
                        <a:cs typeface="Arial" panose="020B0604020202020204" pitchFamily="34" charset="0"/>
                      </a:endParaRPr>
                    </a:p>
                    <a:p>
                      <a:pPr marL="0" indent="0" algn="l" defTabSz="114300"/>
                      <a:r>
                        <a:rPr lang="en-US" sz="2400" b="0" baseline="0" dirty="0">
                          <a:solidFill>
                            <a:srgbClr val="D9D9D9"/>
                          </a:solidFill>
                          <a:latin typeface="Arial" panose="020B0604020202020204" pitchFamily="34" charset="0"/>
                          <a:cs typeface="Arial" panose="020B0604020202020204" pitchFamily="34" charset="0"/>
                        </a:rPr>
                        <a:t>You can also manually change the color of individual elements by going to VIEW &gt; SLIDE MASTER. On the left side of your screen select the background master where you can change the template background, column sizes, etc. </a:t>
                      </a:r>
                    </a:p>
                    <a:p>
                      <a:pPr marL="0" indent="0" algn="l" defTabSz="114300"/>
                      <a:endParaRPr lang="en-US" sz="2400" b="0" baseline="0" dirty="0">
                        <a:solidFill>
                          <a:srgbClr val="D9D9D9"/>
                        </a:solidFill>
                        <a:latin typeface="Arial" panose="020B0604020202020204" pitchFamily="34" charset="0"/>
                        <a:cs typeface="Arial" panose="020B0604020202020204" pitchFamily="34" charset="0"/>
                      </a:endParaRPr>
                    </a:p>
                    <a:p>
                      <a:pPr marL="0" indent="0" algn="l" defTabSz="114300"/>
                      <a:r>
                        <a:rPr lang="en-US" sz="2400" b="0" baseline="0" dirty="0">
                          <a:solidFill>
                            <a:srgbClr val="D9D9D9"/>
                          </a:solidFill>
                          <a:latin typeface="Arial" panose="020B0604020202020204" pitchFamily="34" charset="0"/>
                          <a:cs typeface="Arial" panose="020B0604020202020204" pitchFamily="34" charset="0"/>
                        </a:rPr>
                        <a:t>After you finish working on the SLIDE MASTER, it is important that you go to VIEW &gt; NORMAL to continue working on your poster. </a:t>
                      </a:r>
                    </a:p>
                  </a:txBody>
                  <a:tcPr marL="182880" marT="137160">
                    <a:solidFill>
                      <a:schemeClr val="tx1"/>
                    </a:solidFill>
                  </a:tcPr>
                </a:tc>
                <a:tc hMerge="1">
                  <a:txBody>
                    <a:bodyPr/>
                    <a:lstStyle/>
                    <a:p>
                      <a:endParaRPr lang="en-US" sz="2400" dirty="0">
                        <a:solidFill>
                          <a:srgbClr val="1F3A4E"/>
                        </a:solidFill>
                      </a:endParaRPr>
                    </a:p>
                  </a:txBody>
                  <a:tcPr marL="182880" marT="137160">
                    <a:blipFill rotWithShape="1">
                      <a:blip r:embed="rId8"/>
                      <a:stretch>
                        <a:fillRect/>
                      </a:stretch>
                    </a:blipFill>
                  </a:tcPr>
                </a:tc>
                <a:tc hMerge="1">
                  <a:txBody>
                    <a:bodyPr/>
                    <a:lstStyle/>
                    <a:p>
                      <a:endParaRPr lang="en-US"/>
                    </a:p>
                  </a:txBody>
                  <a:tcPr/>
                </a:tc>
                <a:extLst>
                  <a:ext uri="{0D108BD9-81ED-4DB2-BD59-A6C34878D82A}">
                    <a16:rowId xmlns:a16="http://schemas.microsoft.com/office/drawing/2014/main" val="10001"/>
                  </a:ext>
                </a:extLst>
              </a:tr>
              <a:tr h="3667719">
                <a:tc gridSpan="3">
                  <a:txBody>
                    <a:bodyPr/>
                    <a:lstStyle/>
                    <a:p>
                      <a:r>
                        <a:rPr lang="en-US" sz="2800" b="1" dirty="0">
                          <a:solidFill>
                            <a:srgbClr val="FFC000"/>
                          </a:solidFill>
                          <a:latin typeface="Arial" panose="020B0604020202020204" pitchFamily="34" charset="0"/>
                          <a:cs typeface="Arial" panose="020B0604020202020204" pitchFamily="34" charset="0"/>
                        </a:rPr>
                        <a:t>How to change the column layout configuration</a:t>
                      </a:r>
                    </a:p>
                    <a:p>
                      <a:r>
                        <a:rPr lang="en-US" sz="2400" dirty="0">
                          <a:solidFill>
                            <a:srgbClr val="D9D9D9"/>
                          </a:solidFill>
                          <a:latin typeface="Arial" panose="020B0604020202020204" pitchFamily="34" charset="0"/>
                          <a:cs typeface="Arial" panose="020B0604020202020204" pitchFamily="34" charset="0"/>
                        </a:rPr>
                        <a:t>You can manually change the configuration on the columns by going to VIEW &gt; SLIDE MASTER. You can delete columns, resize them or modify them as needed for your layout. </a:t>
                      </a:r>
                    </a:p>
                    <a:p>
                      <a:pPr marL="0" marR="0" indent="0" algn="l" defTabSz="3765366" rtl="0" eaLnBrk="1" fontAlgn="auto" latinLnBrk="0" hangingPunct="1">
                        <a:lnSpc>
                          <a:spcPct val="100000"/>
                        </a:lnSpc>
                        <a:spcBef>
                          <a:spcPts val="0"/>
                        </a:spcBef>
                        <a:spcAft>
                          <a:spcPts val="0"/>
                        </a:spcAft>
                        <a:buClrTx/>
                        <a:buSzTx/>
                        <a:buFontTx/>
                        <a:buNone/>
                        <a:tabLst/>
                        <a:defRPr/>
                      </a:pPr>
                      <a:r>
                        <a:rPr lang="en-US" sz="2400" dirty="0">
                          <a:solidFill>
                            <a:srgbClr val="D9D9D9"/>
                          </a:solidFill>
                          <a:latin typeface="Arial" panose="020B0604020202020204" pitchFamily="34" charset="0"/>
                          <a:cs typeface="Arial" panose="020B0604020202020204" pitchFamily="34" charset="0"/>
                        </a:rPr>
                        <a:t>You can see a tutorial here: </a:t>
                      </a:r>
                      <a:r>
                        <a:rPr lang="en-US" sz="2400" u="sng" dirty="0">
                          <a:solidFill>
                            <a:srgbClr val="FFC000"/>
                          </a:solidFill>
                          <a:latin typeface="Arial" panose="020B0604020202020204" pitchFamily="34" charset="0"/>
                          <a:cs typeface="Arial" panose="020B0604020202020204" pitchFamily="34" charset="0"/>
                        </a:rPr>
                        <a:t>https://</a:t>
                      </a:r>
                      <a:r>
                        <a:rPr lang="en-US" sz="2400" u="sng" dirty="0" err="1">
                          <a:solidFill>
                            <a:srgbClr val="FFC000"/>
                          </a:solidFill>
                          <a:latin typeface="Arial" panose="020B0604020202020204" pitchFamily="34" charset="0"/>
                          <a:cs typeface="Arial" panose="020B0604020202020204" pitchFamily="34" charset="0"/>
                        </a:rPr>
                        <a:t>www.posterpresentations.com</a:t>
                      </a:r>
                      <a:r>
                        <a:rPr lang="en-US" sz="2400" u="sng" dirty="0">
                          <a:solidFill>
                            <a:srgbClr val="FFC000"/>
                          </a:solidFill>
                          <a:latin typeface="Arial" panose="020B0604020202020204" pitchFamily="34" charset="0"/>
                          <a:cs typeface="Arial" panose="020B0604020202020204" pitchFamily="34" charset="0"/>
                        </a:rPr>
                        <a:t>/how-to-change-the-column-</a:t>
                      </a:r>
                      <a:r>
                        <a:rPr lang="en-US" sz="2400" u="sng" dirty="0" err="1">
                          <a:solidFill>
                            <a:srgbClr val="FFC000"/>
                          </a:solidFill>
                          <a:latin typeface="Arial" panose="020B0604020202020204" pitchFamily="34" charset="0"/>
                          <a:cs typeface="Arial" panose="020B0604020202020204" pitchFamily="34" charset="0"/>
                        </a:rPr>
                        <a:t>configuration.html</a:t>
                      </a:r>
                      <a:endParaRPr lang="en-US" u="sng" dirty="0">
                        <a:solidFill>
                          <a:srgbClr val="FFC000"/>
                        </a:solidFill>
                      </a:endParaRPr>
                    </a:p>
                  </a:txBody>
                  <a:tcPr marL="182880" marT="137160">
                    <a:solidFill>
                      <a:schemeClr val="tx1"/>
                    </a:solidFill>
                  </a:tcPr>
                </a:tc>
                <a:tc hMerge="1">
                  <a:txBody>
                    <a:bodyPr/>
                    <a:lstStyle/>
                    <a:p>
                      <a:endParaRPr lang="en-US" sz="2400" dirty="0">
                        <a:solidFill>
                          <a:srgbClr val="1F3A4E"/>
                        </a:solidFill>
                      </a:endParaRPr>
                    </a:p>
                  </a:txBody>
                  <a:tcPr marL="182880" marT="137160">
                    <a:blipFill rotWithShape="1">
                      <a:blip r:embed="rId9"/>
                      <a:stretch>
                        <a:fillRect/>
                      </a:stretch>
                    </a:blipFill>
                  </a:tcPr>
                </a:tc>
                <a:tc hMerge="1">
                  <a:txBody>
                    <a:bodyPr/>
                    <a:lstStyle/>
                    <a:p>
                      <a:endParaRPr lang="en-US" dirty="0"/>
                    </a:p>
                  </a:txBody>
                  <a:tcPr marL="182880" marT="137160">
                    <a:solidFill>
                      <a:srgbClr val="010101"/>
                    </a:solidFill>
                  </a:tcPr>
                </a:tc>
                <a:extLst>
                  <a:ext uri="{0D108BD9-81ED-4DB2-BD59-A6C34878D82A}">
                    <a16:rowId xmlns:a16="http://schemas.microsoft.com/office/drawing/2014/main" val="10004"/>
                  </a:ext>
                </a:extLst>
              </a:tr>
              <a:tr h="5177074">
                <a:tc gridSpan="2">
                  <a:txBody>
                    <a:bodyPr/>
                    <a:lstStyle/>
                    <a:p>
                      <a:pPr marL="0" marR="0" lvl="0" indent="0" algn="l" defTabSz="1518341" rtl="0" eaLnBrk="1" fontAlgn="auto" latinLnBrk="0" hangingPunct="1">
                        <a:lnSpc>
                          <a:spcPct val="100000"/>
                        </a:lnSpc>
                        <a:spcBef>
                          <a:spcPts val="0"/>
                        </a:spcBef>
                        <a:spcAft>
                          <a:spcPts val="0"/>
                        </a:spcAft>
                        <a:buClrTx/>
                        <a:buSzTx/>
                        <a:buFontTx/>
                        <a:buNone/>
                        <a:tabLst/>
                        <a:defRPr/>
                      </a:pPr>
                      <a:endParaRPr lang="en-US" sz="2400" noProof="0" dirty="0">
                        <a:solidFill>
                          <a:srgbClr val="D9D9D9"/>
                        </a:solidFill>
                        <a:latin typeface="Arial" panose="020B0604020202020204" pitchFamily="34" charset="0"/>
                        <a:cs typeface="Arial" panose="020B0604020202020204" pitchFamily="34" charset="0"/>
                      </a:endParaRPr>
                    </a:p>
                  </a:txBody>
                  <a:tcPr marL="182880" marT="137160">
                    <a:blipFill dpi="0" rotWithShape="1">
                      <a:blip r:embed="rId10">
                        <a:extLst>
                          <a:ext uri="{28A0092B-C50C-407E-A947-70E740481C1C}">
                            <a14:useLocalDpi xmlns:a14="http://schemas.microsoft.com/office/drawing/2010/main" val="0"/>
                          </a:ext>
                        </a:extLst>
                      </a:blip>
                      <a:srcRect/>
                      <a:stretch>
                        <a:fillRect/>
                      </a:stretch>
                    </a:blipFill>
                  </a:tcPr>
                </a:tc>
                <a:tc hMerge="1">
                  <a:txBody>
                    <a:bodyPr/>
                    <a:lstStyle/>
                    <a:p>
                      <a:endParaRPr lang="en-US"/>
                    </a:p>
                  </a:txBody>
                  <a:tcPr/>
                </a:tc>
                <a:tc rowSpan="2">
                  <a:txBody>
                    <a:bodyPr/>
                    <a:lstStyle/>
                    <a:p>
                      <a:pPr marL="0" marR="0" lvl="0" indent="0" algn="l" defTabSz="1518341" rtl="0" eaLnBrk="1" fontAlgn="auto" latinLnBrk="0" hangingPunct="1">
                        <a:lnSpc>
                          <a:spcPct val="100000"/>
                        </a:lnSpc>
                        <a:spcBef>
                          <a:spcPts val="0"/>
                        </a:spcBef>
                        <a:spcAft>
                          <a:spcPts val="0"/>
                        </a:spcAft>
                        <a:buClrTx/>
                        <a:buSzTx/>
                        <a:buFontTx/>
                        <a:buNone/>
                        <a:tabLst/>
                        <a:defRPr/>
                      </a:pPr>
                      <a:r>
                        <a:rPr lang="en-US" sz="2800" b="1" noProof="0" dirty="0">
                          <a:solidFill>
                            <a:srgbClr val="FFC000"/>
                          </a:solidFill>
                          <a:latin typeface="Arial" panose="020B0604020202020204" pitchFamily="34" charset="0"/>
                          <a:cs typeface="Arial" panose="020B0604020202020204" pitchFamily="34" charset="0"/>
                        </a:rPr>
                        <a:t>How to hide the QUICK START GUIDE bars from the sides of the template</a:t>
                      </a:r>
                    </a:p>
                    <a:p>
                      <a:pPr marL="0" marR="0" lvl="0" indent="0" algn="l" defTabSz="114300" rtl="0" eaLnBrk="1" fontAlgn="auto" latinLnBrk="0" hangingPunct="1">
                        <a:lnSpc>
                          <a:spcPct val="100000"/>
                        </a:lnSpc>
                        <a:spcBef>
                          <a:spcPts val="0"/>
                        </a:spcBef>
                        <a:spcAft>
                          <a:spcPts val="0"/>
                        </a:spcAft>
                        <a:buClrTx/>
                        <a:buSzTx/>
                        <a:buFontTx/>
                        <a:buNone/>
                        <a:tabLst/>
                        <a:defRPr/>
                      </a:pPr>
                      <a:r>
                        <a:rPr lang="en-US" sz="2400" noProof="0" dirty="0">
                          <a:solidFill>
                            <a:srgbClr val="D9D9D9"/>
                          </a:solidFill>
                          <a:latin typeface="Arial" panose="020B0604020202020204" pitchFamily="34" charset="0"/>
                          <a:cs typeface="Arial" panose="020B0604020202020204" pitchFamily="34" charset="0"/>
                        </a:rPr>
                        <a:t>The Quick Start</a:t>
                      </a:r>
                      <a:r>
                        <a:rPr lang="en-US" sz="2400" baseline="0" noProof="0" dirty="0">
                          <a:solidFill>
                            <a:srgbClr val="D9D9D9"/>
                          </a:solidFill>
                          <a:latin typeface="Arial" panose="020B0604020202020204" pitchFamily="34" charset="0"/>
                          <a:cs typeface="Arial" panose="020B0604020202020204" pitchFamily="34" charset="0"/>
                        </a:rPr>
                        <a:t> Guides</a:t>
                      </a:r>
                      <a:r>
                        <a:rPr lang="en-US" sz="2400" noProof="0" dirty="0">
                          <a:solidFill>
                            <a:srgbClr val="D9D9D9"/>
                          </a:solidFill>
                          <a:latin typeface="Arial" panose="020B0604020202020204" pitchFamily="34" charset="0"/>
                          <a:cs typeface="Arial" panose="020B0604020202020204" pitchFamily="34" charset="0"/>
                        </a:rPr>
                        <a:t> </a:t>
                      </a:r>
                      <a:r>
                        <a:rPr lang="en-US" sz="2400" u="sng" noProof="0" dirty="0">
                          <a:solidFill>
                            <a:srgbClr val="D9D9D9"/>
                          </a:solidFill>
                          <a:latin typeface="Arial" panose="020B0604020202020204" pitchFamily="34" charset="0"/>
                          <a:cs typeface="Arial" panose="020B0604020202020204" pitchFamily="34" charset="0"/>
                        </a:rPr>
                        <a:t>are outside the template’s printable area</a:t>
                      </a:r>
                      <a:r>
                        <a:rPr lang="en-US" sz="2400" noProof="0" dirty="0">
                          <a:solidFill>
                            <a:srgbClr val="D9D9D9"/>
                          </a:solidFill>
                          <a:latin typeface="Arial" panose="020B0604020202020204" pitchFamily="34" charset="0"/>
                          <a:cs typeface="Arial" panose="020B0604020202020204" pitchFamily="34" charset="0"/>
                        </a:rPr>
                        <a:t> and they will not be on the printed poster</a:t>
                      </a:r>
                      <a:r>
                        <a:rPr lang="en-US" sz="2400" baseline="0" noProof="0" dirty="0">
                          <a:solidFill>
                            <a:srgbClr val="D9D9D9"/>
                          </a:solidFill>
                          <a:latin typeface="Arial" panose="020B0604020202020204" pitchFamily="34" charset="0"/>
                          <a:cs typeface="Arial" panose="020B0604020202020204" pitchFamily="34" charset="0"/>
                        </a:rPr>
                        <a:t>. </a:t>
                      </a:r>
                    </a:p>
                    <a:p>
                      <a:pPr marL="0" marR="0" lvl="0" indent="0" algn="l" defTabSz="114300" rtl="0" eaLnBrk="1" fontAlgn="auto" latinLnBrk="0" hangingPunct="1">
                        <a:lnSpc>
                          <a:spcPct val="100000"/>
                        </a:lnSpc>
                        <a:spcBef>
                          <a:spcPts val="0"/>
                        </a:spcBef>
                        <a:spcAft>
                          <a:spcPts val="0"/>
                        </a:spcAft>
                        <a:buClrTx/>
                        <a:buSzTx/>
                        <a:buFontTx/>
                        <a:buNone/>
                        <a:tabLst/>
                        <a:defRPr/>
                      </a:pPr>
                      <a:endParaRPr lang="en-US" sz="2400" baseline="0" noProof="0" dirty="0">
                        <a:solidFill>
                          <a:srgbClr val="D9D9D9"/>
                        </a:solidFill>
                        <a:latin typeface="Arial" panose="020B0604020202020204" pitchFamily="34" charset="0"/>
                        <a:cs typeface="Arial" panose="020B0604020202020204" pitchFamily="34" charset="0"/>
                      </a:endParaRPr>
                    </a:p>
                    <a:p>
                      <a:pPr marL="0" marR="0" lvl="0" indent="0" algn="l" defTabSz="114300" rtl="0" eaLnBrk="1" fontAlgn="auto" latinLnBrk="0" hangingPunct="1">
                        <a:lnSpc>
                          <a:spcPct val="100000"/>
                        </a:lnSpc>
                        <a:spcBef>
                          <a:spcPts val="0"/>
                        </a:spcBef>
                        <a:spcAft>
                          <a:spcPts val="0"/>
                        </a:spcAft>
                        <a:buClrTx/>
                        <a:buSzTx/>
                        <a:buFontTx/>
                        <a:buNone/>
                        <a:tabLst/>
                        <a:defRPr/>
                      </a:pPr>
                      <a:r>
                        <a:rPr lang="en-US" sz="2400" baseline="0" noProof="0" dirty="0">
                          <a:solidFill>
                            <a:srgbClr val="D9D9D9"/>
                          </a:solidFill>
                          <a:latin typeface="Arial" panose="020B0604020202020204" pitchFamily="34" charset="0"/>
                          <a:cs typeface="Arial" panose="020B0604020202020204" pitchFamily="34" charset="0"/>
                        </a:rPr>
                        <a:t>If you create a PDF file from your template, the guides will not be included.</a:t>
                      </a:r>
                    </a:p>
                    <a:p>
                      <a:pPr marL="0" marR="0" lvl="0" indent="0" algn="l" defTabSz="114300" rtl="0" eaLnBrk="1" fontAlgn="auto" latinLnBrk="0" hangingPunct="1">
                        <a:lnSpc>
                          <a:spcPct val="100000"/>
                        </a:lnSpc>
                        <a:spcBef>
                          <a:spcPts val="0"/>
                        </a:spcBef>
                        <a:spcAft>
                          <a:spcPts val="0"/>
                        </a:spcAft>
                        <a:buClrTx/>
                        <a:buSzTx/>
                        <a:buFontTx/>
                        <a:buNone/>
                        <a:tabLst/>
                        <a:defRPr/>
                      </a:pPr>
                      <a:endParaRPr lang="en-US" sz="2400" baseline="0" noProof="0" dirty="0">
                        <a:solidFill>
                          <a:srgbClr val="D9D9D9"/>
                        </a:solidFill>
                        <a:latin typeface="Arial" panose="020B0604020202020204" pitchFamily="34" charset="0"/>
                        <a:cs typeface="Arial" panose="020B0604020202020204" pitchFamily="34" charset="0"/>
                      </a:endParaRPr>
                    </a:p>
                    <a:p>
                      <a:pPr marL="0" marR="0" lvl="0" indent="0" algn="l" defTabSz="114300" rtl="0" eaLnBrk="1" fontAlgn="auto" latinLnBrk="0" hangingPunct="1">
                        <a:lnSpc>
                          <a:spcPct val="100000"/>
                        </a:lnSpc>
                        <a:spcBef>
                          <a:spcPts val="0"/>
                        </a:spcBef>
                        <a:spcAft>
                          <a:spcPts val="0"/>
                        </a:spcAft>
                        <a:buClrTx/>
                        <a:buSzTx/>
                        <a:buFontTx/>
                        <a:buNone/>
                        <a:tabLst/>
                        <a:defRPr/>
                      </a:pPr>
                      <a:r>
                        <a:rPr lang="en-US" sz="2400" baseline="0" noProof="0" dirty="0">
                          <a:solidFill>
                            <a:srgbClr val="D9D9D9"/>
                          </a:solidFill>
                          <a:latin typeface="Arial" panose="020B0604020202020204" pitchFamily="34" charset="0"/>
                          <a:cs typeface="Arial" panose="020B0604020202020204" pitchFamily="34" charset="0"/>
                        </a:rPr>
                        <a:t>To hide the guides click on the </a:t>
                      </a:r>
                      <a:r>
                        <a:rPr lang="en-US" sz="2400" b="1" baseline="0" noProof="0" dirty="0">
                          <a:solidFill>
                            <a:srgbClr val="D9D9D9"/>
                          </a:solidFill>
                          <a:latin typeface="Arial" panose="020B0604020202020204" pitchFamily="34" charset="0"/>
                          <a:cs typeface="Arial" panose="020B0604020202020204" pitchFamily="34" charset="0"/>
                        </a:rPr>
                        <a:t>Home</a:t>
                      </a:r>
                      <a:r>
                        <a:rPr lang="en-US" sz="2400" baseline="0" noProof="0" dirty="0">
                          <a:solidFill>
                            <a:srgbClr val="D9D9D9"/>
                          </a:solidFill>
                          <a:latin typeface="Arial" panose="020B0604020202020204" pitchFamily="34" charset="0"/>
                          <a:cs typeface="Arial" panose="020B0604020202020204" pitchFamily="34" charset="0"/>
                        </a:rPr>
                        <a:t> tab (top of the screen) and then click on the </a:t>
                      </a:r>
                      <a:r>
                        <a:rPr lang="en-US" sz="2400" b="1" baseline="0" noProof="0" dirty="0">
                          <a:solidFill>
                            <a:srgbClr val="D9D9D9"/>
                          </a:solidFill>
                          <a:latin typeface="Arial" panose="020B0604020202020204" pitchFamily="34" charset="0"/>
                          <a:cs typeface="Arial" panose="020B0604020202020204" pitchFamily="34" charset="0"/>
                        </a:rPr>
                        <a:t>Layout</a:t>
                      </a:r>
                      <a:r>
                        <a:rPr lang="en-US" sz="2400" baseline="0" noProof="0" dirty="0">
                          <a:solidFill>
                            <a:srgbClr val="D9D9D9"/>
                          </a:solidFill>
                          <a:latin typeface="Arial" panose="020B0604020202020204" pitchFamily="34" charset="0"/>
                          <a:cs typeface="Arial" panose="020B0604020202020204" pitchFamily="34" charset="0"/>
                        </a:rPr>
                        <a:t> button below to see the available layouts. Choose the </a:t>
                      </a:r>
                      <a:r>
                        <a:rPr lang="en-US" sz="2400" b="1" baseline="0" noProof="0" dirty="0">
                          <a:solidFill>
                            <a:srgbClr val="D9D9D9"/>
                          </a:solidFill>
                          <a:latin typeface="Arial" panose="020B0604020202020204" pitchFamily="34" charset="0"/>
                          <a:cs typeface="Arial" panose="020B0604020202020204" pitchFamily="34" charset="0"/>
                        </a:rPr>
                        <a:t>Without Guides </a:t>
                      </a:r>
                      <a:r>
                        <a:rPr lang="en-US" sz="2400" b="0" baseline="0" noProof="0" dirty="0">
                          <a:solidFill>
                            <a:srgbClr val="D9D9D9"/>
                          </a:solidFill>
                          <a:latin typeface="Arial" panose="020B0604020202020204" pitchFamily="34" charset="0"/>
                          <a:cs typeface="Arial" panose="020B0604020202020204" pitchFamily="34" charset="0"/>
                        </a:rPr>
                        <a:t>layout</a:t>
                      </a:r>
                      <a:r>
                        <a:rPr lang="en-US" sz="2400" baseline="0" noProof="0" dirty="0">
                          <a:solidFill>
                            <a:srgbClr val="D9D9D9"/>
                          </a:solidFill>
                          <a:latin typeface="Arial" panose="020B0604020202020204" pitchFamily="34" charset="0"/>
                          <a:cs typeface="Arial" panose="020B0604020202020204" pitchFamily="34" charset="0"/>
                        </a:rPr>
                        <a:t>.</a:t>
                      </a:r>
                      <a:endParaRPr lang="en-US" sz="2400" noProof="0" dirty="0">
                        <a:solidFill>
                          <a:srgbClr val="D9D9D9"/>
                        </a:solidFill>
                        <a:latin typeface="Arial" panose="020B0604020202020204" pitchFamily="34" charset="0"/>
                        <a:cs typeface="Arial" panose="020B0604020202020204" pitchFamily="34" charset="0"/>
                      </a:endParaRPr>
                    </a:p>
                    <a:p>
                      <a:pPr marL="0" marR="0" lvl="0" indent="0" algn="l" defTabSz="114300" rtl="0" eaLnBrk="1" fontAlgn="auto" latinLnBrk="0" hangingPunct="1">
                        <a:lnSpc>
                          <a:spcPct val="100000"/>
                        </a:lnSpc>
                        <a:spcBef>
                          <a:spcPts val="0"/>
                        </a:spcBef>
                        <a:spcAft>
                          <a:spcPts val="0"/>
                        </a:spcAft>
                        <a:buClrTx/>
                        <a:buSzTx/>
                        <a:buFontTx/>
                        <a:buNone/>
                        <a:tabLst/>
                        <a:defRPr/>
                      </a:pPr>
                      <a:endParaRPr lang="en-US" sz="2400" noProof="0" dirty="0">
                        <a:solidFill>
                          <a:srgbClr val="D9D9D9"/>
                        </a:solidFill>
                        <a:latin typeface="Arial" panose="020B0604020202020204" pitchFamily="34" charset="0"/>
                        <a:cs typeface="Arial" panose="020B0604020202020204" pitchFamily="34" charset="0"/>
                      </a:endParaRPr>
                    </a:p>
                  </a:txBody>
                  <a:tcPr marL="182880" marT="137160">
                    <a:solidFill>
                      <a:srgbClr val="010101"/>
                    </a:solidFill>
                  </a:tcPr>
                </a:tc>
                <a:extLst>
                  <a:ext uri="{0D108BD9-81ED-4DB2-BD59-A6C34878D82A}">
                    <a16:rowId xmlns:a16="http://schemas.microsoft.com/office/drawing/2014/main" val="10005"/>
                  </a:ext>
                </a:extLst>
              </a:tr>
              <a:tr h="2888327">
                <a:tc gridSpan="2">
                  <a:txBody>
                    <a:bodyPr/>
                    <a:lstStyle/>
                    <a:p>
                      <a:pPr marL="0" marR="0" lvl="0" indent="0" algn="l" defTabSz="1518341" rtl="0" eaLnBrk="1" fontAlgn="auto" latinLnBrk="0" hangingPunct="1">
                        <a:lnSpc>
                          <a:spcPct val="100000"/>
                        </a:lnSpc>
                        <a:spcBef>
                          <a:spcPts val="0"/>
                        </a:spcBef>
                        <a:spcAft>
                          <a:spcPts val="0"/>
                        </a:spcAft>
                        <a:buClrTx/>
                        <a:buSzTx/>
                        <a:buFontTx/>
                        <a:buNone/>
                        <a:tabLst/>
                        <a:defRPr/>
                      </a:pPr>
                      <a:endParaRPr lang="en-US" sz="2400" noProof="0" dirty="0">
                        <a:solidFill>
                          <a:srgbClr val="D9D9D9"/>
                        </a:solidFill>
                        <a:latin typeface="Arial" panose="020B0604020202020204" pitchFamily="34" charset="0"/>
                        <a:cs typeface="Arial" panose="020B0604020202020204" pitchFamily="34" charset="0"/>
                      </a:endParaRPr>
                    </a:p>
                  </a:txBody>
                  <a:tcPr marL="182880" marT="137160">
                    <a:solidFill>
                      <a:srgbClr val="010101"/>
                    </a:solidFill>
                  </a:tcPr>
                </a:tc>
                <a:tc hMerge="1">
                  <a:txBody>
                    <a:bodyPr/>
                    <a:lstStyle/>
                    <a:p>
                      <a:endParaRPr lang="en-US"/>
                    </a:p>
                  </a:txBody>
                  <a:tcPr/>
                </a:tc>
                <a:tc vMerge="1">
                  <a:txBody>
                    <a:bodyPr/>
                    <a:lstStyle/>
                    <a:p>
                      <a:endParaRPr lang="en-US"/>
                    </a:p>
                  </a:txBody>
                  <a:tcPr/>
                </a:tc>
                <a:extLst>
                  <a:ext uri="{0D108BD9-81ED-4DB2-BD59-A6C34878D82A}">
                    <a16:rowId xmlns:a16="http://schemas.microsoft.com/office/drawing/2014/main" val="1766341567"/>
                  </a:ext>
                </a:extLst>
              </a:tr>
              <a:tr h="3781426">
                <a:tc gridSpan="2">
                  <a:txBody>
                    <a:bodyPr/>
                    <a:lstStyle/>
                    <a:p>
                      <a:r>
                        <a:rPr lang="en-US" sz="2800" b="1" dirty="0">
                          <a:solidFill>
                            <a:srgbClr val="FFC000"/>
                          </a:solidFill>
                          <a:latin typeface="Arial" panose="020B0604020202020204" pitchFamily="34" charset="0"/>
                          <a:cs typeface="Arial" panose="020B0604020202020204" pitchFamily="34" charset="0"/>
                        </a:rPr>
                        <a:t>How to</a:t>
                      </a:r>
                      <a:r>
                        <a:rPr lang="en-US" sz="2800" b="1" baseline="0" dirty="0">
                          <a:solidFill>
                            <a:srgbClr val="FFC000"/>
                          </a:solidFill>
                          <a:latin typeface="Arial" panose="020B0604020202020204" pitchFamily="34" charset="0"/>
                          <a:cs typeface="Arial" panose="020B0604020202020204" pitchFamily="34" charset="0"/>
                        </a:rPr>
                        <a:t> preview your poster prior to printing</a:t>
                      </a:r>
                      <a:endParaRPr lang="en-US" sz="2800" b="1" dirty="0">
                        <a:solidFill>
                          <a:srgbClr val="FFC000"/>
                        </a:solidFill>
                        <a:latin typeface="Arial" panose="020B0604020202020204" pitchFamily="34" charset="0"/>
                        <a:cs typeface="Arial" panose="020B0604020202020204" pitchFamily="34" charset="0"/>
                      </a:endParaRPr>
                    </a:p>
                    <a:p>
                      <a:r>
                        <a:rPr lang="en-US" sz="2400" dirty="0">
                          <a:solidFill>
                            <a:srgbClr val="D9D9D9"/>
                          </a:solidFill>
                          <a:latin typeface="Arial" panose="020B0604020202020204" pitchFamily="34" charset="0"/>
                          <a:cs typeface="Arial" panose="020B0604020202020204" pitchFamily="34" charset="0"/>
                        </a:rPr>
                        <a:t>You can preview your poster at any time by pressing the </a:t>
                      </a:r>
                      <a:r>
                        <a:rPr lang="en-US" sz="2400" dirty="0">
                          <a:solidFill>
                            <a:srgbClr val="FFC000"/>
                          </a:solidFill>
                          <a:latin typeface="Arial" panose="020B0604020202020204" pitchFamily="34" charset="0"/>
                          <a:cs typeface="Arial" panose="020B0604020202020204" pitchFamily="34" charset="0"/>
                        </a:rPr>
                        <a:t>F5 key</a:t>
                      </a:r>
                      <a:r>
                        <a:rPr lang="en-US" sz="2400" dirty="0">
                          <a:solidFill>
                            <a:srgbClr val="D9D9D9"/>
                          </a:solidFill>
                          <a:latin typeface="Arial" panose="020B0604020202020204" pitchFamily="34" charset="0"/>
                          <a:cs typeface="Arial" panose="020B0604020202020204" pitchFamily="34" charset="0"/>
                        </a:rPr>
                        <a:t> on your keyboard. You will see on the screen what's on your poster and how it should look when printed. Press the </a:t>
                      </a:r>
                      <a:r>
                        <a:rPr lang="en-US" sz="2400" dirty="0">
                          <a:solidFill>
                            <a:srgbClr val="FFC000"/>
                          </a:solidFill>
                          <a:latin typeface="Arial" panose="020B0604020202020204" pitchFamily="34" charset="0"/>
                          <a:cs typeface="Arial" panose="020B0604020202020204" pitchFamily="34" charset="0"/>
                        </a:rPr>
                        <a:t>ESC key </a:t>
                      </a:r>
                      <a:r>
                        <a:rPr lang="en-US" sz="2400" dirty="0">
                          <a:solidFill>
                            <a:srgbClr val="D9D9D9"/>
                          </a:solidFill>
                          <a:latin typeface="Arial" panose="020B0604020202020204" pitchFamily="34" charset="0"/>
                          <a:cs typeface="Arial" panose="020B0604020202020204" pitchFamily="34" charset="0"/>
                        </a:rPr>
                        <a:t>to exit Preview.</a:t>
                      </a:r>
                    </a:p>
                  </a:txBody>
                  <a:tcPr marL="182880" marT="137160">
                    <a:solidFill>
                      <a:srgbClr val="010101"/>
                    </a:solidFill>
                  </a:tcPr>
                </a:tc>
                <a:tc hMerge="1">
                  <a:txBody>
                    <a:bodyPr/>
                    <a:lstStyle/>
                    <a:p>
                      <a:endParaRPr lang="en-US"/>
                    </a:p>
                  </a:txBody>
                  <a:tcPr/>
                </a:tc>
                <a:tc>
                  <a:txBody>
                    <a:bodyPr/>
                    <a:lstStyle/>
                    <a:p>
                      <a:pPr algn="ctr"/>
                      <a:r>
                        <a:rPr lang="en-US" sz="11500" b="1" dirty="0">
                          <a:solidFill>
                            <a:srgbClr val="D9D9D9"/>
                          </a:solidFill>
                          <a:latin typeface="Arial" panose="020B0604020202020204" pitchFamily="34" charset="0"/>
                          <a:cs typeface="Arial" panose="020B0604020202020204" pitchFamily="34" charset="0"/>
                        </a:rPr>
                        <a:t>F5</a:t>
                      </a:r>
                      <a:r>
                        <a:rPr lang="en-US" sz="2400" baseline="0" dirty="0">
                          <a:solidFill>
                            <a:srgbClr val="D9D9D9"/>
                          </a:solidFill>
                          <a:latin typeface="Arial" panose="020B0604020202020204" pitchFamily="34" charset="0"/>
                          <a:cs typeface="Arial" panose="020B0604020202020204" pitchFamily="34" charset="0"/>
                        </a:rPr>
                        <a:t> </a:t>
                      </a:r>
                      <a:endParaRPr lang="en-US" dirty="0"/>
                    </a:p>
                  </a:txBody>
                  <a:tcPr marL="182880" marT="137160" anchor="ctr">
                    <a:solidFill>
                      <a:schemeClr val="tx1">
                        <a:lumMod val="95000"/>
                        <a:lumOff val="5000"/>
                      </a:schemeClr>
                    </a:solidFill>
                  </a:tcPr>
                </a:tc>
                <a:extLst>
                  <a:ext uri="{0D108BD9-81ED-4DB2-BD59-A6C34878D82A}">
                    <a16:rowId xmlns:a16="http://schemas.microsoft.com/office/drawing/2014/main" val="10006"/>
                  </a:ext>
                </a:extLst>
              </a:tr>
              <a:tr h="5674009">
                <a:tc gridSpan="3">
                  <a:txBody>
                    <a:bodyPr/>
                    <a:lstStyle/>
                    <a:p>
                      <a:pPr marL="0" marR="0" lvl="0" indent="0" algn="l" defTabSz="1518341" rtl="0" eaLnBrk="1" fontAlgn="auto" latinLnBrk="0" hangingPunct="1">
                        <a:lnSpc>
                          <a:spcPct val="100000"/>
                        </a:lnSpc>
                        <a:spcBef>
                          <a:spcPts val="0"/>
                        </a:spcBef>
                        <a:spcAft>
                          <a:spcPts val="0"/>
                        </a:spcAft>
                        <a:buClrTx/>
                        <a:buSzTx/>
                        <a:buFontTx/>
                        <a:buNone/>
                        <a:tabLst/>
                        <a:defRPr/>
                      </a:pPr>
                      <a:r>
                        <a:rPr lang="en-US" sz="2800" b="1" noProof="0" dirty="0">
                          <a:solidFill>
                            <a:srgbClr val="FFC000"/>
                          </a:solidFill>
                          <a:latin typeface="Arial"/>
                          <a:cs typeface="Arial"/>
                        </a:rPr>
                        <a:t>How to print your poster</a:t>
                      </a:r>
                    </a:p>
                    <a:p>
                      <a:pPr marL="0" marR="0" lvl="0" indent="0" algn="l" defTabSz="114300" rtl="0" eaLnBrk="1" fontAlgn="auto" latinLnBrk="0" hangingPunct="1">
                        <a:lnSpc>
                          <a:spcPct val="100000"/>
                        </a:lnSpc>
                        <a:spcBef>
                          <a:spcPts val="0"/>
                        </a:spcBef>
                        <a:spcAft>
                          <a:spcPts val="0"/>
                        </a:spcAft>
                        <a:buClrTx/>
                        <a:buSzTx/>
                        <a:buFontTx/>
                        <a:buNone/>
                        <a:tabLst/>
                        <a:defRPr/>
                      </a:pPr>
                      <a:r>
                        <a:rPr lang="en-US" sz="2400" noProof="0" dirty="0">
                          <a:solidFill>
                            <a:srgbClr val="D9D9D9"/>
                          </a:solidFill>
                          <a:latin typeface="Arial"/>
                          <a:cs typeface="Arial"/>
                        </a:rPr>
                        <a:t>When you are ready to have your poster printed go online to </a:t>
                      </a:r>
                      <a:r>
                        <a:rPr lang="en-US" sz="2400" noProof="0" dirty="0" err="1">
                          <a:solidFill>
                            <a:srgbClr val="FFC000"/>
                          </a:solidFill>
                          <a:latin typeface="Arial"/>
                          <a:cs typeface="Arial"/>
                        </a:rPr>
                        <a:t>PosterPresentations.com</a:t>
                      </a:r>
                      <a:r>
                        <a:rPr lang="en-US" sz="2400" noProof="0" dirty="0">
                          <a:solidFill>
                            <a:srgbClr val="D9D9D9"/>
                          </a:solidFill>
                          <a:latin typeface="Arial"/>
                          <a:cs typeface="Arial"/>
                        </a:rPr>
                        <a:t> and click on the "</a:t>
                      </a:r>
                      <a:r>
                        <a:rPr lang="en-US" sz="2400" noProof="0" dirty="0">
                          <a:solidFill>
                            <a:srgbClr val="FFC000"/>
                          </a:solidFill>
                          <a:latin typeface="Arial"/>
                          <a:cs typeface="Arial"/>
                        </a:rPr>
                        <a:t>Order Your Poster</a:t>
                      </a:r>
                      <a:r>
                        <a:rPr lang="en-US" sz="2400" noProof="0" dirty="0">
                          <a:solidFill>
                            <a:srgbClr val="D9D9D9"/>
                          </a:solidFill>
                          <a:latin typeface="Arial"/>
                          <a:cs typeface="Arial"/>
                        </a:rPr>
                        <a:t>" button. You can have your poster printed on professional papers, fabric for easy traveling and a variety of other materials. </a:t>
                      </a:r>
                    </a:p>
                    <a:p>
                      <a:pPr marL="0" marR="0" lvl="0" indent="0" algn="l" defTabSz="114300" rtl="0" eaLnBrk="1" fontAlgn="auto" latinLnBrk="0" hangingPunct="1">
                        <a:lnSpc>
                          <a:spcPct val="100000"/>
                        </a:lnSpc>
                        <a:spcBef>
                          <a:spcPts val="0"/>
                        </a:spcBef>
                        <a:spcAft>
                          <a:spcPts val="0"/>
                        </a:spcAft>
                        <a:buClrTx/>
                        <a:buSzTx/>
                        <a:buFontTx/>
                        <a:buNone/>
                        <a:tabLst/>
                        <a:defRPr/>
                      </a:pPr>
                      <a:r>
                        <a:rPr lang="en-US" sz="2400" noProof="0" dirty="0">
                          <a:solidFill>
                            <a:srgbClr val="D9D9D9"/>
                          </a:solidFill>
                          <a:latin typeface="Arial"/>
                          <a:cs typeface="Arial"/>
                        </a:rPr>
                        <a:t>If you submit a PowerPoint document, you will be receiving a PDF proof for your approval prior to printing. If your order is placed and paid for before noon (Pacific time) Monday-Friday, your order will ship out that same day. FedEx Next day, Second day, Third day, and Free Ground services are offered. </a:t>
                      </a:r>
                    </a:p>
                    <a:p>
                      <a:pPr marL="0" marR="0" lvl="0" indent="0" algn="l" defTabSz="114300" rtl="0" eaLnBrk="1" fontAlgn="auto" latinLnBrk="0" hangingPunct="1">
                        <a:lnSpc>
                          <a:spcPct val="100000"/>
                        </a:lnSpc>
                        <a:spcBef>
                          <a:spcPts val="0"/>
                        </a:spcBef>
                        <a:spcAft>
                          <a:spcPts val="0"/>
                        </a:spcAft>
                        <a:buClrTx/>
                        <a:buSzTx/>
                        <a:buFontTx/>
                        <a:buNone/>
                        <a:tabLst/>
                        <a:defRPr/>
                      </a:pPr>
                      <a:r>
                        <a:rPr lang="en-US" sz="2400" noProof="0" dirty="0">
                          <a:solidFill>
                            <a:srgbClr val="D9D9D9"/>
                          </a:solidFill>
                          <a:latin typeface="Arial"/>
                          <a:cs typeface="Arial"/>
                        </a:rPr>
                        <a:t/>
                      </a:r>
                      <a:br>
                        <a:rPr lang="en-US" sz="2400" noProof="0" dirty="0">
                          <a:solidFill>
                            <a:srgbClr val="D9D9D9"/>
                          </a:solidFill>
                          <a:latin typeface="Arial"/>
                          <a:cs typeface="Arial"/>
                        </a:rPr>
                      </a:br>
                      <a:r>
                        <a:rPr lang="en-US" sz="2400" noProof="0" dirty="0">
                          <a:solidFill>
                            <a:srgbClr val="D9D9D9"/>
                          </a:solidFill>
                          <a:latin typeface="Arial"/>
                          <a:cs typeface="Arial"/>
                        </a:rPr>
                        <a:t>Go to </a:t>
                      </a:r>
                      <a:r>
                        <a:rPr lang="en-US" sz="2400" noProof="0" dirty="0" err="1">
                          <a:solidFill>
                            <a:srgbClr val="FFC000"/>
                          </a:solidFill>
                          <a:latin typeface="Arial"/>
                          <a:cs typeface="Arial"/>
                        </a:rPr>
                        <a:t>PosterPresentations.com</a:t>
                      </a:r>
                      <a:r>
                        <a:rPr lang="en-US" sz="2400" noProof="0" dirty="0">
                          <a:solidFill>
                            <a:srgbClr val="D9D9D9"/>
                          </a:solidFill>
                          <a:latin typeface="Arial"/>
                          <a:cs typeface="Arial"/>
                        </a:rPr>
                        <a:t> for more information.</a:t>
                      </a:r>
                    </a:p>
                  </a:txBody>
                  <a:tcPr marL="182880" marT="137160">
                    <a:solidFill>
                      <a:srgbClr val="01010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1354778">
                <a:tc gridSpan="3">
                  <a:txBody>
                    <a:bodyPr/>
                    <a:lstStyle/>
                    <a:p>
                      <a:endParaRPr lang="en-US" sz="2400" dirty="0">
                        <a:solidFill>
                          <a:srgbClr val="1F3A4E"/>
                        </a:solidFill>
                      </a:endParaRPr>
                    </a:p>
                  </a:txBody>
                  <a:tcPr marL="182880" marT="137160">
                    <a:blipFill dpi="0" rotWithShape="1">
                      <a:blip r:embed="rId11">
                        <a:extLst>
                          <a:ext uri="{28A0092B-C50C-407E-A947-70E740481C1C}">
                            <a14:useLocalDpi xmlns:a14="http://schemas.microsoft.com/office/drawing/2010/main" val="0"/>
                          </a:ext>
                        </a:extLst>
                      </a:blip>
                      <a:srcRect/>
                      <a:stretch>
                        <a:fillRect/>
                      </a:stretch>
                    </a:blip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r h="3212204">
                <a:tc>
                  <a:txBody>
                    <a:bodyPr/>
                    <a:lstStyle/>
                    <a:p>
                      <a:pPr>
                        <a:lnSpc>
                          <a:spcPts val="2600"/>
                        </a:lnSpc>
                      </a:pPr>
                      <a:r>
                        <a:rPr lang="en-US" sz="2000" dirty="0">
                          <a:solidFill>
                            <a:schemeClr val="bg1">
                              <a:lumMod val="85000"/>
                            </a:schemeClr>
                          </a:solidFill>
                          <a:latin typeface="Arial"/>
                          <a:cs typeface="Arial"/>
                        </a:rPr>
                        <a:t>© 2019</a:t>
                      </a:r>
                      <a:r>
                        <a:rPr lang="en-US" sz="2000" baseline="0" dirty="0">
                          <a:solidFill>
                            <a:schemeClr val="bg1">
                              <a:lumMod val="85000"/>
                            </a:schemeClr>
                          </a:solidFill>
                          <a:latin typeface="Arial"/>
                          <a:cs typeface="Arial"/>
                        </a:rPr>
                        <a:t> </a:t>
                      </a:r>
                      <a:r>
                        <a:rPr lang="en-US" sz="2000" dirty="0" err="1">
                          <a:solidFill>
                            <a:schemeClr val="bg1">
                              <a:lumMod val="85000"/>
                            </a:schemeClr>
                          </a:solidFill>
                          <a:latin typeface="Arial"/>
                          <a:cs typeface="Arial"/>
                        </a:rPr>
                        <a:t>PosterPresentations.com</a:t>
                      </a:r>
                      <a:r>
                        <a:rPr lang="en-US" sz="2000" dirty="0">
                          <a:solidFill>
                            <a:schemeClr val="bg1">
                              <a:lumMod val="85000"/>
                            </a:schemeClr>
                          </a:solidFill>
                          <a:latin typeface="Arial"/>
                          <a:cs typeface="Arial"/>
                        </a:rPr>
                        <a:t/>
                      </a:r>
                      <a:br>
                        <a:rPr lang="en-US" sz="2000" dirty="0">
                          <a:solidFill>
                            <a:schemeClr val="bg1">
                              <a:lumMod val="85000"/>
                            </a:schemeClr>
                          </a:solidFill>
                          <a:latin typeface="Arial"/>
                          <a:cs typeface="Arial"/>
                        </a:rPr>
                      </a:br>
                      <a:r>
                        <a:rPr lang="en-US" sz="2000" dirty="0">
                          <a:solidFill>
                            <a:schemeClr val="bg1">
                              <a:lumMod val="85000"/>
                            </a:schemeClr>
                          </a:solidFill>
                          <a:latin typeface="Arial"/>
                          <a:cs typeface="Arial"/>
                        </a:rPr>
                        <a:t>2117 Fourth Street ,</a:t>
                      </a:r>
                      <a:r>
                        <a:rPr lang="en-US" sz="2000" baseline="0" dirty="0">
                          <a:solidFill>
                            <a:schemeClr val="bg1">
                              <a:lumMod val="85000"/>
                            </a:schemeClr>
                          </a:solidFill>
                          <a:latin typeface="Arial"/>
                          <a:cs typeface="Arial"/>
                        </a:rPr>
                        <a:t> STE C        </a:t>
                      </a:r>
                    </a:p>
                    <a:p>
                      <a:pPr>
                        <a:lnSpc>
                          <a:spcPts val="2600"/>
                        </a:lnSpc>
                      </a:pPr>
                      <a:r>
                        <a:rPr lang="en-US" sz="2000" baseline="0" dirty="0">
                          <a:solidFill>
                            <a:schemeClr val="bg1">
                              <a:lumMod val="85000"/>
                            </a:schemeClr>
                          </a:solidFill>
                          <a:latin typeface="Arial"/>
                          <a:cs typeface="Arial"/>
                        </a:rPr>
                        <a:t>Berkeley CA 94710 USA</a:t>
                      </a:r>
                      <a:endParaRPr lang="en-US" sz="2000" dirty="0">
                        <a:solidFill>
                          <a:schemeClr val="bg1">
                            <a:lumMod val="85000"/>
                          </a:schemeClr>
                        </a:solidFill>
                        <a:latin typeface="Arial"/>
                        <a:cs typeface="Arial"/>
                      </a:endParaRPr>
                    </a:p>
                  </a:txBody>
                  <a:tcPr marL="182880" marT="137160">
                    <a:solidFill>
                      <a:srgbClr val="010101"/>
                    </a:solidFill>
                  </a:tcPr>
                </a:tc>
                <a:tc gridSpan="2">
                  <a:txBody>
                    <a:bodyPr/>
                    <a:lstStyle/>
                    <a:p>
                      <a:pPr marL="0" marR="0" indent="0" algn="l" defTabSz="4388900" rtl="0" eaLnBrk="1" fontAlgn="auto" latinLnBrk="0" hangingPunct="1">
                        <a:lnSpc>
                          <a:spcPct val="100000"/>
                        </a:lnSpc>
                        <a:spcBef>
                          <a:spcPts val="0"/>
                        </a:spcBef>
                        <a:spcAft>
                          <a:spcPts val="0"/>
                        </a:spcAft>
                        <a:buClrTx/>
                        <a:buSzTx/>
                        <a:buFontTx/>
                        <a:buNone/>
                        <a:tabLst/>
                        <a:defRPr/>
                      </a:pPr>
                      <a:r>
                        <a:rPr lang="en-US" sz="2400" b="1" dirty="0">
                          <a:solidFill>
                            <a:srgbClr val="D0D0D0"/>
                          </a:solidFill>
                          <a:latin typeface="Arial"/>
                          <a:cs typeface="Arial"/>
                        </a:rPr>
                        <a:t>For complete tutorials</a:t>
                      </a:r>
                      <a:r>
                        <a:rPr lang="en-US" sz="2400" b="1" baseline="0" dirty="0">
                          <a:solidFill>
                            <a:srgbClr val="D0D0D0"/>
                          </a:solidFill>
                          <a:latin typeface="Arial"/>
                          <a:cs typeface="Arial"/>
                        </a:rPr>
                        <a:t> visit:</a:t>
                      </a:r>
                    </a:p>
                    <a:p>
                      <a:pPr marL="0" marR="0" indent="0" algn="l" defTabSz="4388900" rtl="0" eaLnBrk="1" fontAlgn="auto" latinLnBrk="0" hangingPunct="1">
                        <a:lnSpc>
                          <a:spcPct val="100000"/>
                        </a:lnSpc>
                        <a:spcBef>
                          <a:spcPts val="0"/>
                        </a:spcBef>
                        <a:spcAft>
                          <a:spcPts val="0"/>
                        </a:spcAft>
                        <a:buClrTx/>
                        <a:buSzTx/>
                        <a:buFontTx/>
                        <a:buNone/>
                        <a:tabLst/>
                        <a:defRPr/>
                      </a:pPr>
                      <a:r>
                        <a:rPr lang="en-US" sz="1800" b="1" dirty="0">
                          <a:solidFill>
                            <a:srgbClr val="FFC000"/>
                          </a:solidFill>
                          <a:latin typeface="Arial"/>
                          <a:cs typeface="Arial"/>
                        </a:rPr>
                        <a:t>https://</a:t>
                      </a:r>
                      <a:r>
                        <a:rPr lang="en-US" sz="1800" b="1" dirty="0" err="1">
                          <a:solidFill>
                            <a:srgbClr val="FFC000"/>
                          </a:solidFill>
                          <a:latin typeface="Arial"/>
                          <a:cs typeface="Arial"/>
                        </a:rPr>
                        <a:t>www.posterpresentations.com</a:t>
                      </a:r>
                      <a:r>
                        <a:rPr lang="en-US" sz="1800" b="1" dirty="0">
                          <a:solidFill>
                            <a:srgbClr val="FFC000"/>
                          </a:solidFill>
                          <a:latin typeface="Arial"/>
                          <a:cs typeface="Arial"/>
                        </a:rPr>
                        <a:t>/</a:t>
                      </a:r>
                      <a:r>
                        <a:rPr lang="en-US" sz="1800" b="1" dirty="0" err="1">
                          <a:solidFill>
                            <a:srgbClr val="FFC000"/>
                          </a:solidFill>
                          <a:latin typeface="Arial"/>
                          <a:cs typeface="Arial"/>
                        </a:rPr>
                        <a:t>helpdesk.html</a:t>
                      </a:r>
                      <a:endParaRPr lang="en-US" sz="1800" dirty="0">
                        <a:solidFill>
                          <a:schemeClr val="bg1">
                            <a:lumMod val="85000"/>
                          </a:schemeClr>
                        </a:solidFill>
                        <a:latin typeface="Arial"/>
                        <a:cs typeface="Arial"/>
                      </a:endParaRPr>
                    </a:p>
                  </a:txBody>
                  <a:tcPr marL="182880" marT="137160">
                    <a:solidFill>
                      <a:srgbClr val="010101"/>
                    </a:solidFill>
                  </a:tcPr>
                </a:tc>
                <a:tc hMerge="1">
                  <a:txBody>
                    <a:bodyPr/>
                    <a:lstStyle/>
                    <a:p>
                      <a:endParaRPr lang="en-US"/>
                    </a:p>
                  </a:txBody>
                  <a:tcPr/>
                </a:tc>
                <a:extLst>
                  <a:ext uri="{0D108BD9-81ED-4DB2-BD59-A6C34878D82A}">
                    <a16:rowId xmlns:a16="http://schemas.microsoft.com/office/drawing/2014/main" val="10009"/>
                  </a:ext>
                </a:extLst>
              </a:tr>
            </a:tbl>
          </a:graphicData>
        </a:graphic>
      </p:graphicFrame>
    </p:spTree>
  </p:cSld>
  <p:clrMap bg1="lt1" tx1="dk1" bg2="lt2" tx2="dk2" accent1="accent1" accent2="accent2" accent3="accent3" accent4="accent4" accent5="accent5" accent6="accent6" hlink="hlink" folHlink="folHlink"/>
  <p:sldLayoutIdLst>
    <p:sldLayoutId id="2147483658" r:id="rId1"/>
  </p:sldLayoutIdLst>
  <p:txStyles>
    <p:titleStyle>
      <a:lvl1pPr algn="ctr" defTabSz="4388900" rtl="0" eaLnBrk="1" latinLnBrk="0" hangingPunct="1">
        <a:spcBef>
          <a:spcPct val="0"/>
        </a:spcBef>
        <a:buNone/>
        <a:defRPr sz="8800" kern="1200">
          <a:solidFill>
            <a:schemeClr val="bg1"/>
          </a:solidFill>
          <a:latin typeface="Trebuchet MS" pitchFamily="34" charset="0"/>
          <a:ea typeface="+mj-ea"/>
          <a:cs typeface="+mj-cs"/>
        </a:defRPr>
      </a:lvl1pPr>
    </p:titleStyle>
    <p:bodyStyle>
      <a:lvl1pPr marL="1645838" indent="-1645838" algn="l" defTabSz="4388900" rtl="0" eaLnBrk="1" latinLnBrk="0" hangingPunct="1">
        <a:spcBef>
          <a:spcPct val="20000"/>
        </a:spcBef>
        <a:buFont typeface="Arial" pitchFamily="34" charset="0"/>
        <a:buChar char="•"/>
        <a:defRPr sz="15400" kern="1200">
          <a:solidFill>
            <a:schemeClr val="tx1"/>
          </a:solidFill>
          <a:latin typeface="+mn-lt"/>
          <a:ea typeface="+mn-ea"/>
          <a:cs typeface="+mn-cs"/>
        </a:defRPr>
      </a:lvl1pPr>
      <a:lvl2pPr marL="3565982" indent="-1371531" algn="l" defTabSz="4388900" rtl="0" eaLnBrk="1" latinLnBrk="0" hangingPunct="1">
        <a:spcBef>
          <a:spcPct val="20000"/>
        </a:spcBef>
        <a:buFont typeface="Arial" pitchFamily="34" charset="0"/>
        <a:buChar char="–"/>
        <a:defRPr sz="13500" kern="1200">
          <a:solidFill>
            <a:schemeClr val="tx1"/>
          </a:solidFill>
          <a:latin typeface="+mn-lt"/>
          <a:ea typeface="+mn-ea"/>
          <a:cs typeface="+mn-cs"/>
        </a:defRPr>
      </a:lvl2pPr>
      <a:lvl3pPr marL="5486126" indent="-1097226" algn="l" defTabSz="4388900" rtl="0" eaLnBrk="1" latinLnBrk="0" hangingPunct="1">
        <a:spcBef>
          <a:spcPct val="20000"/>
        </a:spcBef>
        <a:buFont typeface="Arial" pitchFamily="34" charset="0"/>
        <a:buChar char="•"/>
        <a:defRPr sz="11600" kern="1200">
          <a:solidFill>
            <a:schemeClr val="tx1"/>
          </a:solidFill>
          <a:latin typeface="+mn-lt"/>
          <a:ea typeface="+mn-ea"/>
          <a:cs typeface="+mn-cs"/>
        </a:defRPr>
      </a:lvl3pPr>
      <a:lvl4pPr marL="76805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4pPr>
      <a:lvl5pPr marL="98750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5pPr>
      <a:lvl6pPr marL="120694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6pPr>
      <a:lvl7pPr marL="142639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7pPr>
      <a:lvl8pPr marL="164583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8pPr>
      <a:lvl9pPr marL="1865282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9pPr>
    </p:bodyStyle>
    <p:otherStyle>
      <a:defPPr>
        <a:defRPr lang="en-US"/>
      </a:defPPr>
      <a:lvl1pPr marL="0" algn="l" defTabSz="4388900" rtl="0" eaLnBrk="1" latinLnBrk="0" hangingPunct="1">
        <a:defRPr sz="8600" kern="1200">
          <a:solidFill>
            <a:schemeClr val="tx1"/>
          </a:solidFill>
          <a:latin typeface="+mn-lt"/>
          <a:ea typeface="+mn-ea"/>
          <a:cs typeface="+mn-cs"/>
        </a:defRPr>
      </a:lvl1pPr>
      <a:lvl2pPr marL="2194451" algn="l" defTabSz="4388900" rtl="0" eaLnBrk="1" latinLnBrk="0" hangingPunct="1">
        <a:defRPr sz="8600" kern="1200">
          <a:solidFill>
            <a:schemeClr val="tx1"/>
          </a:solidFill>
          <a:latin typeface="+mn-lt"/>
          <a:ea typeface="+mn-ea"/>
          <a:cs typeface="+mn-cs"/>
        </a:defRPr>
      </a:lvl2pPr>
      <a:lvl3pPr marL="4388900" algn="l" defTabSz="4388900" rtl="0" eaLnBrk="1" latinLnBrk="0" hangingPunct="1">
        <a:defRPr sz="8600" kern="1200">
          <a:solidFill>
            <a:schemeClr val="tx1"/>
          </a:solidFill>
          <a:latin typeface="+mn-lt"/>
          <a:ea typeface="+mn-ea"/>
          <a:cs typeface="+mn-cs"/>
        </a:defRPr>
      </a:lvl3pPr>
      <a:lvl4pPr marL="6583351" algn="l" defTabSz="4388900" rtl="0" eaLnBrk="1" latinLnBrk="0" hangingPunct="1">
        <a:defRPr sz="8600" kern="1200">
          <a:solidFill>
            <a:schemeClr val="tx1"/>
          </a:solidFill>
          <a:latin typeface="+mn-lt"/>
          <a:ea typeface="+mn-ea"/>
          <a:cs typeface="+mn-cs"/>
        </a:defRPr>
      </a:lvl4pPr>
      <a:lvl5pPr marL="8777801" algn="l" defTabSz="4388900" rtl="0" eaLnBrk="1" latinLnBrk="0" hangingPunct="1">
        <a:defRPr sz="8600" kern="1200">
          <a:solidFill>
            <a:schemeClr val="tx1"/>
          </a:solidFill>
          <a:latin typeface="+mn-lt"/>
          <a:ea typeface="+mn-ea"/>
          <a:cs typeface="+mn-cs"/>
        </a:defRPr>
      </a:lvl5pPr>
      <a:lvl6pPr marL="10972252" algn="l" defTabSz="4388900" rtl="0" eaLnBrk="1" latinLnBrk="0" hangingPunct="1">
        <a:defRPr sz="8600" kern="1200">
          <a:solidFill>
            <a:schemeClr val="tx1"/>
          </a:solidFill>
          <a:latin typeface="+mn-lt"/>
          <a:ea typeface="+mn-ea"/>
          <a:cs typeface="+mn-cs"/>
        </a:defRPr>
      </a:lvl6pPr>
      <a:lvl7pPr marL="13166703" algn="l" defTabSz="4388900" rtl="0" eaLnBrk="1" latinLnBrk="0" hangingPunct="1">
        <a:defRPr sz="8600" kern="1200">
          <a:solidFill>
            <a:schemeClr val="tx1"/>
          </a:solidFill>
          <a:latin typeface="+mn-lt"/>
          <a:ea typeface="+mn-ea"/>
          <a:cs typeface="+mn-cs"/>
        </a:defRPr>
      </a:lvl7pPr>
      <a:lvl8pPr marL="15361152" algn="l" defTabSz="4388900" rtl="0" eaLnBrk="1" latinLnBrk="0" hangingPunct="1">
        <a:defRPr sz="8600" kern="1200">
          <a:solidFill>
            <a:schemeClr val="tx1"/>
          </a:solidFill>
          <a:latin typeface="+mn-lt"/>
          <a:ea typeface="+mn-ea"/>
          <a:cs typeface="+mn-cs"/>
        </a:defRPr>
      </a:lvl8pPr>
      <a:lvl9pPr marL="17555603" algn="l" defTabSz="4388900" rtl="0" eaLnBrk="1" latinLnBrk="0" hangingPunct="1">
        <a:defRPr sz="86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904" userDrawn="1">
          <p15:clr>
            <a:srgbClr val="F26B43"/>
          </p15:clr>
        </p15:guide>
        <p15:guide id="3" pos="9360" userDrawn="1">
          <p15:clr>
            <a:srgbClr val="F26B43"/>
          </p15:clr>
        </p15:guide>
        <p15:guide id="4" pos="18288"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45" name="Text Box 14"/>
          <p:cNvSpPr txBox="1">
            <a:spLocks noChangeArrowheads="1"/>
          </p:cNvSpPr>
          <p:nvPr userDrawn="1"/>
        </p:nvSpPr>
        <p:spPr bwMode="auto">
          <a:xfrm>
            <a:off x="1603881" y="32173892"/>
            <a:ext cx="2514600" cy="361442"/>
          </a:xfrm>
          <a:prstGeom prst="rect">
            <a:avLst/>
          </a:prstGeom>
          <a:noFill/>
          <a:ln w="9525">
            <a:noFill/>
            <a:miter lim="800000"/>
            <a:headEnd/>
            <a:tailEnd/>
          </a:ln>
          <a:effectLst/>
        </p:spPr>
        <p:txBody>
          <a:bodyPr lIns="91263" tIns="45623" rIns="91263" bIns="45623">
            <a:spAutoFit/>
          </a:bodyPr>
          <a:lstStyle/>
          <a:p>
            <a:pPr eaLnBrk="0" hangingPunct="0">
              <a:lnSpc>
                <a:spcPct val="65000"/>
              </a:lnSpc>
              <a:spcBef>
                <a:spcPct val="50000"/>
              </a:spcBef>
              <a:defRPr/>
            </a:pPr>
            <a:r>
              <a:rPr lang="en-US" sz="700" b="1" dirty="0">
                <a:solidFill>
                  <a:schemeClr val="bg1">
                    <a:lumMod val="75000"/>
                  </a:schemeClr>
                </a:solidFill>
                <a:latin typeface="Arial" charset="0"/>
              </a:rPr>
              <a:t>RESEARCH POSTER PRESENTATION DESIGN © 2019</a:t>
            </a:r>
          </a:p>
          <a:p>
            <a:pPr eaLnBrk="0" hangingPunct="0">
              <a:lnSpc>
                <a:spcPct val="65000"/>
              </a:lnSpc>
              <a:spcBef>
                <a:spcPct val="50000"/>
              </a:spcBef>
              <a:defRPr/>
            </a:pPr>
            <a:r>
              <a:rPr lang="en-US" sz="1100" b="1" dirty="0">
                <a:solidFill>
                  <a:schemeClr val="bg1">
                    <a:lumMod val="75000"/>
                  </a:schemeClr>
                </a:solidFill>
                <a:latin typeface="Arial" charset="0"/>
              </a:rPr>
              <a:t>www.PosterPresentations.com</a:t>
            </a:r>
          </a:p>
        </p:txBody>
      </p:sp>
      <p:graphicFrame>
        <p:nvGraphicFramePr>
          <p:cNvPr id="37" name="Table 36">
            <a:extLst>
              <a:ext uri="{FF2B5EF4-FFF2-40B4-BE49-F238E27FC236}">
                <a16:creationId xmlns:a16="http://schemas.microsoft.com/office/drawing/2014/main" id="{C89F966C-58DC-AF4F-B646-B007BC05CD9E}"/>
              </a:ext>
            </a:extLst>
          </p:cNvPr>
          <p:cNvGraphicFramePr>
            <a:graphicFrameLocks noGrp="1"/>
          </p:cNvGraphicFramePr>
          <p:nvPr userDrawn="1">
            <p:extLst>
              <p:ext uri="{D42A27DB-BD31-4B8C-83A1-F6EECF244321}">
                <p14:modId xmlns:p14="http://schemas.microsoft.com/office/powerpoint/2010/main" val="2677946538"/>
              </p:ext>
            </p:extLst>
          </p:nvPr>
        </p:nvGraphicFramePr>
        <p:xfrm>
          <a:off x="-10611120" y="14098"/>
          <a:ext cx="9776869" cy="32679220"/>
        </p:xfrm>
        <a:graphic>
          <a:graphicData uri="http://schemas.openxmlformats.org/drawingml/2006/table">
            <a:tbl>
              <a:tblPr firstRow="1" bandRow="1">
                <a:tableStyleId>{5C22544A-7EE6-4342-B048-85BDC9FD1C3A}</a:tableStyleId>
              </a:tblPr>
              <a:tblGrid>
                <a:gridCol w="4192245">
                  <a:extLst>
                    <a:ext uri="{9D8B030D-6E8A-4147-A177-3AD203B41FA5}">
                      <a16:colId xmlns:a16="http://schemas.microsoft.com/office/drawing/2014/main" val="20000"/>
                    </a:ext>
                  </a:extLst>
                </a:gridCol>
                <a:gridCol w="5584624">
                  <a:extLst>
                    <a:ext uri="{9D8B030D-6E8A-4147-A177-3AD203B41FA5}">
                      <a16:colId xmlns:a16="http://schemas.microsoft.com/office/drawing/2014/main" val="20001"/>
                    </a:ext>
                  </a:extLst>
                </a:gridCol>
              </a:tblGrid>
              <a:tr h="1329113">
                <a:tc gridSpan="2">
                  <a:txBody>
                    <a:bodyPr/>
                    <a:lstStyle/>
                    <a:p>
                      <a:pPr marL="0" marR="0" indent="0" algn="ctr" defTabSz="4388900" rtl="0" eaLnBrk="1" fontAlgn="auto" latinLnBrk="0" hangingPunct="1">
                        <a:lnSpc>
                          <a:spcPct val="100000"/>
                        </a:lnSpc>
                        <a:spcBef>
                          <a:spcPts val="0"/>
                        </a:spcBef>
                        <a:spcAft>
                          <a:spcPts val="0"/>
                        </a:spcAft>
                        <a:buClrTx/>
                        <a:buSzTx/>
                        <a:buFontTx/>
                        <a:buNone/>
                        <a:tabLst/>
                        <a:defRPr/>
                      </a:pPr>
                      <a:r>
                        <a:rPr lang="en-US" sz="3600" b="0" spc="600" dirty="0">
                          <a:solidFill>
                            <a:srgbClr val="1F3A4E"/>
                          </a:solidFill>
                          <a:latin typeface="Arial Black" panose="020B0A04020102020204" pitchFamily="34" charset="0"/>
                        </a:rPr>
                        <a:t>QUICK START GUIDE</a:t>
                      </a:r>
                      <a:br>
                        <a:rPr lang="en-US" sz="3600" b="0" spc="600" dirty="0">
                          <a:solidFill>
                            <a:srgbClr val="1F3A4E"/>
                          </a:solidFill>
                          <a:latin typeface="Arial Black" panose="020B0A04020102020204" pitchFamily="34" charset="0"/>
                        </a:rPr>
                      </a:br>
                      <a:r>
                        <a:rPr lang="en-US" sz="2800" b="1" spc="0" dirty="0">
                          <a:solidFill>
                            <a:srgbClr val="FF0000"/>
                          </a:solidFill>
                          <a:latin typeface="Trebuchet MS" pitchFamily="34" charset="0"/>
                        </a:rPr>
                        <a:t>(THIS SIDEBAR WILL NOT PRINT)</a:t>
                      </a:r>
                      <a:endParaRPr lang="en-US" sz="3600" b="1" spc="600" dirty="0">
                        <a:solidFill>
                          <a:schemeClr val="bg1"/>
                        </a:solidFill>
                        <a:latin typeface="Trebuchet MS" pitchFamily="34" charset="0"/>
                      </a:endParaRPr>
                    </a:p>
                  </a:txBody>
                  <a:tcPr marL="182880" marT="137160">
                    <a:solidFill>
                      <a:srgbClr val="FFC000"/>
                    </a:solidFill>
                  </a:tcPr>
                </a:tc>
                <a:tc hMerge="1">
                  <a:txBody>
                    <a:bodyPr/>
                    <a:lstStyle/>
                    <a:p>
                      <a:endParaRPr lang="en-US" dirty="0"/>
                    </a:p>
                  </a:txBody>
                  <a:tcPr/>
                </a:tc>
                <a:extLst>
                  <a:ext uri="{0D108BD9-81ED-4DB2-BD59-A6C34878D82A}">
                    <a16:rowId xmlns:a16="http://schemas.microsoft.com/office/drawing/2014/main" val="10000"/>
                  </a:ext>
                </a:extLst>
              </a:tr>
              <a:tr h="4206624">
                <a:tc gridSpan="2">
                  <a:txBody>
                    <a:bodyPr/>
                    <a:lstStyle/>
                    <a:p>
                      <a:pPr defTabSz="3765639"/>
                      <a:r>
                        <a:rPr lang="en-US" sz="2000" i="0" dirty="0">
                          <a:solidFill>
                            <a:srgbClr val="D9D9D9"/>
                          </a:solidFill>
                          <a:latin typeface="Arial"/>
                          <a:cs typeface="Arial"/>
                        </a:rPr>
                        <a:t>This PowerPoint template produces a </a:t>
                      </a:r>
                      <a:r>
                        <a:rPr lang="en-US" sz="2000" i="0" dirty="0">
                          <a:solidFill>
                            <a:srgbClr val="FFC000"/>
                          </a:solidFill>
                          <a:latin typeface="Arial"/>
                          <a:cs typeface="Arial"/>
                        </a:rPr>
                        <a:t>36"x48" </a:t>
                      </a:r>
                      <a:r>
                        <a:rPr lang="en-US" sz="2000" i="0" dirty="0">
                          <a:solidFill>
                            <a:srgbClr val="D9D9D9"/>
                          </a:solidFill>
                          <a:latin typeface="Arial"/>
                          <a:cs typeface="Arial"/>
                        </a:rPr>
                        <a:t>presentation poster. You can use it to create your research poster by placing your title, subtitle, text, tables, charts and photos. </a:t>
                      </a:r>
                    </a:p>
                    <a:p>
                      <a:pPr defTabSz="3765639"/>
                      <a:endParaRPr lang="en-US" sz="2000" i="0" dirty="0">
                        <a:solidFill>
                          <a:srgbClr val="D9D9D9"/>
                        </a:solidFill>
                        <a:latin typeface="Arial"/>
                        <a:cs typeface="Arial"/>
                      </a:endParaRPr>
                    </a:p>
                    <a:p>
                      <a:pPr defTabSz="3765639"/>
                      <a:r>
                        <a:rPr lang="en-US" sz="2000" i="0" dirty="0">
                          <a:solidFill>
                            <a:srgbClr val="D9D9D9"/>
                          </a:solidFill>
                          <a:latin typeface="Arial"/>
                          <a:cs typeface="Arial"/>
                        </a:rPr>
                        <a:t>We provide a series of online tutorials that will guide you through the poster design process and answer your poster production questions. For complete template tutorials, go online to </a:t>
                      </a:r>
                      <a:r>
                        <a:rPr lang="en-US" sz="2000" i="0" dirty="0" err="1">
                          <a:solidFill>
                            <a:srgbClr val="FFC000"/>
                          </a:solidFill>
                          <a:latin typeface="Arial"/>
                          <a:cs typeface="Arial"/>
                        </a:rPr>
                        <a:t>PosterPresentations.com</a:t>
                      </a:r>
                      <a:r>
                        <a:rPr lang="en-US" sz="2000" i="0" dirty="0">
                          <a:solidFill>
                            <a:srgbClr val="D9D9D9"/>
                          </a:solidFill>
                          <a:latin typeface="Arial"/>
                          <a:cs typeface="Arial"/>
                        </a:rPr>
                        <a:t> and click on the  </a:t>
                      </a:r>
                      <a:r>
                        <a:rPr lang="en-US" sz="2000" i="0" dirty="0">
                          <a:solidFill>
                            <a:srgbClr val="FFC000"/>
                          </a:solidFill>
                          <a:latin typeface="Arial"/>
                          <a:cs typeface="Arial"/>
                        </a:rPr>
                        <a:t>HELP DESK</a:t>
                      </a:r>
                      <a:r>
                        <a:rPr lang="en-US" sz="2000" i="0" baseline="0" dirty="0">
                          <a:solidFill>
                            <a:srgbClr val="D9D9D9"/>
                          </a:solidFill>
                          <a:latin typeface="Arial"/>
                          <a:cs typeface="Arial"/>
                        </a:rPr>
                        <a:t> </a:t>
                      </a:r>
                      <a:r>
                        <a:rPr lang="en-US" sz="2000" i="0" dirty="0">
                          <a:solidFill>
                            <a:srgbClr val="D9D9D9"/>
                          </a:solidFill>
                          <a:latin typeface="Arial"/>
                          <a:cs typeface="Arial"/>
                        </a:rPr>
                        <a:t>tab.</a:t>
                      </a:r>
                    </a:p>
                    <a:p>
                      <a:pPr defTabSz="3765639"/>
                      <a:endParaRPr lang="en-US" sz="2000" i="0" dirty="0">
                        <a:solidFill>
                          <a:srgbClr val="D9D9D9"/>
                        </a:solidFill>
                        <a:latin typeface="Arial"/>
                        <a:cs typeface="Arial"/>
                      </a:endParaRPr>
                    </a:p>
                    <a:p>
                      <a:pPr defTabSz="3765639"/>
                      <a:r>
                        <a:rPr lang="en-US" sz="2000" i="0" dirty="0">
                          <a:solidFill>
                            <a:srgbClr val="D9D9D9"/>
                          </a:solidFill>
                          <a:latin typeface="Arial"/>
                          <a:cs typeface="Arial"/>
                        </a:rPr>
                        <a:t>To print your poster using our same-day professional printing service, go online to </a:t>
                      </a:r>
                      <a:r>
                        <a:rPr lang="en-US" sz="2000" i="0" dirty="0" err="1">
                          <a:solidFill>
                            <a:srgbClr val="FFC000"/>
                          </a:solidFill>
                          <a:latin typeface="Arial"/>
                          <a:cs typeface="Arial"/>
                        </a:rPr>
                        <a:t>PosterPresentations.com</a:t>
                      </a:r>
                      <a:r>
                        <a:rPr lang="en-US" sz="2000" i="0" dirty="0">
                          <a:solidFill>
                            <a:srgbClr val="D9D9D9"/>
                          </a:solidFill>
                          <a:latin typeface="Arial"/>
                          <a:cs typeface="Arial"/>
                        </a:rPr>
                        <a:t> and click on "</a:t>
                      </a:r>
                      <a:r>
                        <a:rPr lang="en-US" sz="2000" i="0" dirty="0">
                          <a:solidFill>
                            <a:srgbClr val="FFC000"/>
                          </a:solidFill>
                          <a:latin typeface="Arial"/>
                          <a:cs typeface="Arial"/>
                        </a:rPr>
                        <a:t>Order your poster</a:t>
                      </a:r>
                      <a:r>
                        <a:rPr lang="en-US" sz="2000" i="0" dirty="0">
                          <a:solidFill>
                            <a:srgbClr val="D9D9D9"/>
                          </a:solidFill>
                          <a:latin typeface="Arial"/>
                          <a:cs typeface="Arial"/>
                        </a:rPr>
                        <a:t>".</a:t>
                      </a:r>
                      <a:endParaRPr lang="en-US" sz="2000" b="1" dirty="0">
                        <a:solidFill>
                          <a:srgbClr val="D9D9D9"/>
                        </a:solidFill>
                        <a:latin typeface="Arial"/>
                        <a:cs typeface="Arial"/>
                      </a:endParaRPr>
                    </a:p>
                  </a:txBody>
                  <a:tcPr marL="182880" marT="137160">
                    <a:solidFill>
                      <a:srgbClr val="010101"/>
                    </a:solidFill>
                  </a:tcPr>
                </a:tc>
                <a:tc hMerge="1">
                  <a:txBody>
                    <a:bodyPr/>
                    <a:lstStyle/>
                    <a:p>
                      <a:pPr marL="0" indent="0" algn="l" defTabSz="114300"/>
                      <a:endParaRPr lang="en-US" sz="2400" b="0" baseline="0" dirty="0">
                        <a:solidFill>
                          <a:srgbClr val="FFC000"/>
                        </a:solidFill>
                        <a:latin typeface="Arial" panose="020B0604020202020204" pitchFamily="34" charset="0"/>
                        <a:cs typeface="Arial" panose="020B0604020202020204" pitchFamily="34" charset="0"/>
                      </a:endParaRPr>
                    </a:p>
                  </a:txBody>
                  <a:tcPr>
                    <a:solidFill>
                      <a:schemeClr val="tx1">
                        <a:lumMod val="95000"/>
                        <a:lumOff val="5000"/>
                      </a:schemeClr>
                    </a:solidFill>
                  </a:tcPr>
                </a:tc>
                <a:extLst>
                  <a:ext uri="{0D108BD9-81ED-4DB2-BD59-A6C34878D82A}">
                    <a16:rowId xmlns:a16="http://schemas.microsoft.com/office/drawing/2014/main" val="677555919"/>
                  </a:ext>
                </a:extLst>
              </a:tr>
              <a:tr h="4572417">
                <a:tc>
                  <a:txBody>
                    <a:bodyPr/>
                    <a:lstStyle/>
                    <a:p>
                      <a:pPr algn="ctr"/>
                      <a:endParaRPr lang="en-US" sz="2000" dirty="0">
                        <a:solidFill>
                          <a:srgbClr val="1F3A4E"/>
                        </a:solidFill>
                      </a:endParaRPr>
                    </a:p>
                    <a:p>
                      <a:pPr algn="ctr"/>
                      <a:endParaRPr lang="en-US" sz="2000" dirty="0">
                        <a:solidFill>
                          <a:srgbClr val="1F3A4E"/>
                        </a:solidFill>
                      </a:endParaRPr>
                    </a:p>
                    <a:p>
                      <a:pPr algn="ctr"/>
                      <a:r>
                        <a:rPr lang="en-US" sz="2000" dirty="0">
                          <a:solidFill>
                            <a:schemeClr val="bg1"/>
                          </a:solidFill>
                          <a:latin typeface="Arial" panose="020B0604020202020204" pitchFamily="34" charset="0"/>
                          <a:cs typeface="Arial" panose="020B0604020202020204" pitchFamily="34" charset="0"/>
                        </a:rPr>
                        <a:t>This is a template for a </a:t>
                      </a:r>
                    </a:p>
                    <a:p>
                      <a:pPr algn="ctr"/>
                      <a:r>
                        <a:rPr lang="en-US" sz="2000" dirty="0">
                          <a:solidFill>
                            <a:schemeClr val="bg1"/>
                          </a:solidFill>
                          <a:latin typeface="Arial" panose="020B0604020202020204" pitchFamily="34" charset="0"/>
                          <a:cs typeface="Arial" panose="020B0604020202020204" pitchFamily="34" charset="0"/>
                        </a:rPr>
                        <a:t>presentation poster</a:t>
                      </a:r>
                      <a:br>
                        <a:rPr lang="en-US" sz="2000" dirty="0">
                          <a:solidFill>
                            <a:schemeClr val="bg1"/>
                          </a:solidFill>
                          <a:latin typeface="Arial" panose="020B0604020202020204" pitchFamily="34" charset="0"/>
                          <a:cs typeface="Arial" panose="020B0604020202020204" pitchFamily="34" charset="0"/>
                        </a:rPr>
                      </a:br>
                      <a:r>
                        <a:rPr lang="en-US" sz="3600" b="1" dirty="0">
                          <a:solidFill>
                            <a:srgbClr val="FFC000"/>
                          </a:solidFill>
                          <a:latin typeface="Arial" panose="020B0604020202020204" pitchFamily="34" charset="0"/>
                          <a:cs typeface="Arial" panose="020B0604020202020204" pitchFamily="34" charset="0"/>
                        </a:rPr>
                        <a:t>36 inches tall</a:t>
                      </a:r>
                      <a:br>
                        <a:rPr lang="en-US" sz="3600" b="1" dirty="0">
                          <a:solidFill>
                            <a:srgbClr val="FFC000"/>
                          </a:solidFill>
                          <a:latin typeface="Arial" panose="020B0604020202020204" pitchFamily="34" charset="0"/>
                          <a:cs typeface="Arial" panose="020B0604020202020204" pitchFamily="34" charset="0"/>
                        </a:rPr>
                      </a:br>
                      <a:r>
                        <a:rPr lang="en-US" sz="3600" b="1" dirty="0">
                          <a:solidFill>
                            <a:srgbClr val="FFC000"/>
                          </a:solidFill>
                          <a:latin typeface="Arial" panose="020B0604020202020204" pitchFamily="34" charset="0"/>
                          <a:cs typeface="Arial" panose="020B0604020202020204" pitchFamily="34" charset="0"/>
                        </a:rPr>
                        <a:t>by</a:t>
                      </a:r>
                      <a:br>
                        <a:rPr lang="en-US" sz="3600" b="1" dirty="0">
                          <a:solidFill>
                            <a:srgbClr val="FFC000"/>
                          </a:solidFill>
                          <a:latin typeface="Arial" panose="020B0604020202020204" pitchFamily="34" charset="0"/>
                          <a:cs typeface="Arial" panose="020B0604020202020204" pitchFamily="34" charset="0"/>
                        </a:rPr>
                      </a:br>
                      <a:r>
                        <a:rPr lang="en-US" sz="3600" b="1" dirty="0">
                          <a:solidFill>
                            <a:srgbClr val="FFC000"/>
                          </a:solidFill>
                          <a:latin typeface="Arial" panose="020B0604020202020204" pitchFamily="34" charset="0"/>
                          <a:cs typeface="Arial" panose="020B0604020202020204" pitchFamily="34" charset="0"/>
                        </a:rPr>
                        <a:t>48 inches wide</a:t>
                      </a:r>
                      <a:r>
                        <a:rPr lang="en-US" sz="2000" dirty="0">
                          <a:solidFill>
                            <a:schemeClr val="bg1"/>
                          </a:solidFill>
                          <a:latin typeface="Arial" panose="020B0604020202020204" pitchFamily="34" charset="0"/>
                          <a:cs typeface="Arial" panose="020B0604020202020204" pitchFamily="34" charset="0"/>
                        </a:rPr>
                        <a:t/>
                      </a:r>
                      <a:br>
                        <a:rPr lang="en-US" sz="2000" dirty="0">
                          <a:solidFill>
                            <a:schemeClr val="bg1"/>
                          </a:solidFill>
                          <a:latin typeface="Arial" panose="020B0604020202020204" pitchFamily="34" charset="0"/>
                          <a:cs typeface="Arial" panose="020B0604020202020204" pitchFamily="34" charset="0"/>
                        </a:rPr>
                      </a:br>
                      <a:endParaRPr lang="en-US" sz="2000" dirty="0">
                        <a:solidFill>
                          <a:srgbClr val="1F3A4E"/>
                        </a:solidFill>
                      </a:endParaRPr>
                    </a:p>
                  </a:txBody>
                  <a:tcPr>
                    <a:solidFill>
                      <a:srgbClr val="010101"/>
                    </a:solidFill>
                  </a:tcPr>
                </a:tc>
                <a:tc>
                  <a:txBody>
                    <a:bodyPr/>
                    <a:lstStyle/>
                    <a:p>
                      <a:pPr marL="0" marR="0" indent="0" algn="l" defTabSz="4388900" rtl="0" eaLnBrk="1" fontAlgn="auto" latinLnBrk="0" hangingPunct="1">
                        <a:lnSpc>
                          <a:spcPct val="100000"/>
                        </a:lnSpc>
                        <a:spcBef>
                          <a:spcPts val="0"/>
                        </a:spcBef>
                        <a:spcAft>
                          <a:spcPts val="0"/>
                        </a:spcAft>
                        <a:buClrTx/>
                        <a:buSzTx/>
                        <a:buFontTx/>
                        <a:buNone/>
                        <a:tabLst/>
                        <a:defRPr/>
                      </a:pPr>
                      <a:r>
                        <a:rPr lang="en-US" sz="2400" b="1" baseline="0" dirty="0">
                          <a:solidFill>
                            <a:srgbClr val="FFC000"/>
                          </a:solidFill>
                          <a:latin typeface="Arial" panose="020B0604020202020204" pitchFamily="34" charset="0"/>
                          <a:cs typeface="Arial" panose="020B0604020202020204" pitchFamily="34" charset="0"/>
                        </a:rPr>
                        <a:t>Important: Check the template size</a:t>
                      </a:r>
                      <a:r>
                        <a:rPr lang="en-US" sz="2000" b="0" baseline="0" dirty="0">
                          <a:solidFill>
                            <a:srgbClr val="FFC000"/>
                          </a:solidFill>
                          <a:latin typeface="Arial" panose="020B0604020202020204" pitchFamily="34" charset="0"/>
                          <a:cs typeface="Arial" panose="020B0604020202020204" pitchFamily="34" charset="0"/>
                        </a:rPr>
                        <a:t/>
                      </a:r>
                      <a:br>
                        <a:rPr lang="en-US" sz="2000" b="0" baseline="0" dirty="0">
                          <a:solidFill>
                            <a:srgbClr val="FFC000"/>
                          </a:solidFill>
                          <a:latin typeface="Arial" panose="020B0604020202020204" pitchFamily="34" charset="0"/>
                          <a:cs typeface="Arial" panose="020B0604020202020204" pitchFamily="34" charset="0"/>
                        </a:rPr>
                      </a:br>
                      <a:r>
                        <a:rPr lang="en-US" sz="2000" b="0" baseline="0" dirty="0">
                          <a:solidFill>
                            <a:srgbClr val="D9D9D9"/>
                          </a:solidFill>
                          <a:latin typeface="Arial" panose="020B0604020202020204" pitchFamily="34" charset="0"/>
                          <a:cs typeface="Arial" panose="020B0604020202020204" pitchFamily="34" charset="0"/>
                        </a:rPr>
                        <a:t>Before you start working on your poster and to avoid printing problems check that you have downloaded and that you are using the correct size template for your poster presentation.</a:t>
                      </a:r>
                      <a:br>
                        <a:rPr lang="en-US" sz="2000" b="0" baseline="0" dirty="0">
                          <a:solidFill>
                            <a:srgbClr val="D9D9D9"/>
                          </a:solidFill>
                          <a:latin typeface="Arial" panose="020B0604020202020204" pitchFamily="34" charset="0"/>
                          <a:cs typeface="Arial" panose="020B0604020202020204" pitchFamily="34" charset="0"/>
                        </a:rPr>
                      </a:br>
                      <a:r>
                        <a:rPr lang="en-US" sz="2000" b="0" baseline="0" dirty="0">
                          <a:solidFill>
                            <a:srgbClr val="D9D9D9"/>
                          </a:solidFill>
                          <a:latin typeface="Arial" panose="020B0604020202020204" pitchFamily="34" charset="0"/>
                          <a:cs typeface="Arial" panose="020B0604020202020204" pitchFamily="34" charset="0"/>
                        </a:rPr>
                        <a:t>This template can also be printed at the following sizes without distortion and without any additional formatting:</a:t>
                      </a:r>
                      <a:br>
                        <a:rPr lang="en-US" sz="2000" b="0" baseline="0" dirty="0">
                          <a:solidFill>
                            <a:srgbClr val="D9D9D9"/>
                          </a:solidFill>
                          <a:latin typeface="Arial" panose="020B0604020202020204" pitchFamily="34" charset="0"/>
                          <a:cs typeface="Arial" panose="020B0604020202020204" pitchFamily="34" charset="0"/>
                        </a:rPr>
                      </a:br>
                      <a:r>
                        <a:rPr lang="en-US" sz="2000" b="0" baseline="0" dirty="0">
                          <a:solidFill>
                            <a:srgbClr val="FFC000"/>
                          </a:solidFill>
                          <a:latin typeface="Arial" panose="020B0604020202020204" pitchFamily="34" charset="0"/>
                          <a:cs typeface="Arial" panose="020B0604020202020204" pitchFamily="34" charset="0"/>
                        </a:rPr>
                        <a:t>30 tall x 40 wide</a:t>
                      </a:r>
                      <a:br>
                        <a:rPr lang="en-US" sz="2000" b="0" baseline="0" dirty="0">
                          <a:solidFill>
                            <a:srgbClr val="FFC000"/>
                          </a:solidFill>
                          <a:latin typeface="Arial" panose="020B0604020202020204" pitchFamily="34" charset="0"/>
                          <a:cs typeface="Arial" panose="020B0604020202020204" pitchFamily="34" charset="0"/>
                        </a:rPr>
                      </a:br>
                      <a:r>
                        <a:rPr lang="en-US" sz="2000" b="0" baseline="0" dirty="0">
                          <a:solidFill>
                            <a:srgbClr val="FFC000"/>
                          </a:solidFill>
                          <a:latin typeface="Arial" panose="020B0604020202020204" pitchFamily="34" charset="0"/>
                          <a:cs typeface="Arial" panose="020B0604020202020204" pitchFamily="34" charset="0"/>
                        </a:rPr>
                        <a:t>42 tall x 56 wide</a:t>
                      </a:r>
                      <a:br>
                        <a:rPr lang="en-US" sz="2000" b="0" baseline="0" dirty="0">
                          <a:solidFill>
                            <a:srgbClr val="FFC000"/>
                          </a:solidFill>
                          <a:latin typeface="Arial" panose="020B0604020202020204" pitchFamily="34" charset="0"/>
                          <a:cs typeface="Arial" panose="020B0604020202020204" pitchFamily="34" charset="0"/>
                        </a:rPr>
                      </a:br>
                      <a:r>
                        <a:rPr lang="en-US" sz="2000" b="0" baseline="0" dirty="0">
                          <a:solidFill>
                            <a:srgbClr val="FFC000"/>
                          </a:solidFill>
                          <a:latin typeface="Arial" panose="020B0604020202020204" pitchFamily="34" charset="0"/>
                          <a:cs typeface="Arial" panose="020B0604020202020204" pitchFamily="34" charset="0"/>
                        </a:rPr>
                        <a:t>48 tall x 64 wide</a:t>
                      </a:r>
                    </a:p>
                  </a:txBody>
                  <a:tcPr marL="182880" marT="137160">
                    <a:solidFill>
                      <a:srgbClr val="010101"/>
                    </a:solidFill>
                  </a:tcPr>
                </a:tc>
                <a:extLst>
                  <a:ext uri="{0D108BD9-81ED-4DB2-BD59-A6C34878D82A}">
                    <a16:rowId xmlns:a16="http://schemas.microsoft.com/office/drawing/2014/main" val="10008"/>
                  </a:ext>
                </a:extLst>
              </a:tr>
              <a:tr h="4288692">
                <a:tc>
                  <a:txBody>
                    <a:bodyPr/>
                    <a:lstStyle/>
                    <a:p>
                      <a:endParaRPr lang="en-US" sz="2000" dirty="0">
                        <a:solidFill>
                          <a:srgbClr val="1F3A4E"/>
                        </a:solidFill>
                      </a:endParaRPr>
                    </a:p>
                  </a:txBody>
                  <a:tcPr>
                    <a:blipFill rotWithShape="1">
                      <a:blip r:embed="rId3"/>
                      <a:stretch>
                        <a:fillRect/>
                      </a:stretch>
                    </a:blipFill>
                  </a:tcPr>
                </a:tc>
                <a:tc>
                  <a:txBody>
                    <a:bodyPr/>
                    <a:lstStyle/>
                    <a:p>
                      <a:pPr algn="l"/>
                      <a:r>
                        <a:rPr lang="en-US" sz="2400" b="1" baseline="0" dirty="0">
                          <a:solidFill>
                            <a:srgbClr val="FFC000"/>
                          </a:solidFill>
                          <a:latin typeface="Arial" panose="020B0604020202020204" pitchFamily="34" charset="0"/>
                          <a:cs typeface="Arial" panose="020B0604020202020204" pitchFamily="34" charset="0"/>
                        </a:rPr>
                        <a:t>How to </a:t>
                      </a:r>
                      <a:r>
                        <a:rPr lang="en-US" sz="4000" b="1" baseline="0" dirty="0">
                          <a:solidFill>
                            <a:srgbClr val="FFC000"/>
                          </a:solidFill>
                          <a:latin typeface="Arial" panose="020B0604020202020204" pitchFamily="34" charset="0"/>
                          <a:cs typeface="Arial" panose="020B0604020202020204" pitchFamily="34" charset="0"/>
                        </a:rPr>
                        <a:t>Zoom in </a:t>
                      </a:r>
                      <a:r>
                        <a:rPr lang="en-US" sz="2400" b="1" baseline="0" dirty="0">
                          <a:solidFill>
                            <a:srgbClr val="FFC000"/>
                          </a:solidFill>
                          <a:latin typeface="Arial" panose="020B0604020202020204" pitchFamily="34" charset="0"/>
                          <a:cs typeface="Arial" panose="020B0604020202020204" pitchFamily="34" charset="0"/>
                        </a:rPr>
                        <a:t>and </a:t>
                      </a:r>
                      <a:r>
                        <a:rPr lang="en-US" sz="1800" b="1" baseline="0" dirty="0">
                          <a:solidFill>
                            <a:srgbClr val="FFC000"/>
                          </a:solidFill>
                          <a:latin typeface="Arial" panose="020B0604020202020204" pitchFamily="34" charset="0"/>
                          <a:cs typeface="Arial" panose="020B0604020202020204" pitchFamily="34" charset="0"/>
                        </a:rPr>
                        <a:t>out</a:t>
                      </a:r>
                      <a:endParaRPr lang="en-US" sz="2400" b="1" baseline="0" dirty="0">
                        <a:solidFill>
                          <a:srgbClr val="FFC000"/>
                        </a:solidFill>
                        <a:latin typeface="Arial" panose="020B0604020202020204" pitchFamily="34" charset="0"/>
                        <a:cs typeface="Arial" panose="020B0604020202020204" pitchFamily="34" charset="0"/>
                      </a:endParaRPr>
                    </a:p>
                    <a:p>
                      <a:pPr algn="l"/>
                      <a:r>
                        <a:rPr lang="en-US" sz="2000" b="0" baseline="0" dirty="0">
                          <a:solidFill>
                            <a:srgbClr val="D9D9D9"/>
                          </a:solidFill>
                          <a:latin typeface="Arial" panose="020B0604020202020204" pitchFamily="34" charset="0"/>
                          <a:cs typeface="Arial" panose="020B0604020202020204" pitchFamily="34" charset="0"/>
                        </a:rPr>
                        <a:t>Use the PowerPoint zoom tool to adjust the screen magnification to view comfortably. PowerPoint provides 2 ways to zoom: </a:t>
                      </a:r>
                      <a:br>
                        <a:rPr lang="en-US" sz="2000" b="0" baseline="0" dirty="0">
                          <a:solidFill>
                            <a:srgbClr val="D9D9D9"/>
                          </a:solidFill>
                          <a:latin typeface="Arial" panose="020B0604020202020204" pitchFamily="34" charset="0"/>
                          <a:cs typeface="Arial" panose="020B0604020202020204" pitchFamily="34" charset="0"/>
                        </a:rPr>
                      </a:br>
                      <a:r>
                        <a:rPr lang="en-US" sz="2000" b="0" baseline="0" dirty="0">
                          <a:solidFill>
                            <a:srgbClr val="FFC000"/>
                          </a:solidFill>
                          <a:latin typeface="Arial" panose="020B0604020202020204" pitchFamily="34" charset="0"/>
                          <a:cs typeface="Arial" panose="020B0604020202020204" pitchFamily="34" charset="0"/>
                        </a:rPr>
                        <a:t>1. </a:t>
                      </a:r>
                      <a:r>
                        <a:rPr lang="en-US" sz="2000" b="0" baseline="0" dirty="0">
                          <a:solidFill>
                            <a:srgbClr val="D9D9D9"/>
                          </a:solidFill>
                          <a:latin typeface="Arial" panose="020B0604020202020204" pitchFamily="34" charset="0"/>
                          <a:cs typeface="Arial" panose="020B0604020202020204" pitchFamily="34" charset="0"/>
                        </a:rPr>
                        <a:t>On the top menu bar click on the VIEW tab and then click on ZOOM. Choose the zoom percentage that works best for you. </a:t>
                      </a:r>
                      <a:br>
                        <a:rPr lang="en-US" sz="2000" b="0" baseline="0" dirty="0">
                          <a:solidFill>
                            <a:srgbClr val="D9D9D9"/>
                          </a:solidFill>
                          <a:latin typeface="Arial" panose="020B0604020202020204" pitchFamily="34" charset="0"/>
                          <a:cs typeface="Arial" panose="020B0604020202020204" pitchFamily="34" charset="0"/>
                        </a:rPr>
                      </a:br>
                      <a:r>
                        <a:rPr lang="en-US" sz="2000" b="0" baseline="0" dirty="0">
                          <a:solidFill>
                            <a:srgbClr val="FFC000"/>
                          </a:solidFill>
                          <a:latin typeface="Arial" panose="020B0604020202020204" pitchFamily="34" charset="0"/>
                          <a:cs typeface="Arial" panose="020B0604020202020204" pitchFamily="34" charset="0"/>
                        </a:rPr>
                        <a:t>2. </a:t>
                      </a:r>
                      <a:r>
                        <a:rPr lang="en-US" sz="2000" b="0" baseline="0" dirty="0">
                          <a:solidFill>
                            <a:srgbClr val="D9D9D9"/>
                          </a:solidFill>
                          <a:latin typeface="Arial" panose="020B0604020202020204" pitchFamily="34" charset="0"/>
                          <a:cs typeface="Arial" panose="020B0604020202020204" pitchFamily="34" charset="0"/>
                        </a:rPr>
                        <a:t>For better zoom flexibility, use the zoom slider at the bottom right of the window.</a:t>
                      </a:r>
                    </a:p>
                  </a:txBody>
                  <a:tcPr marL="182880" marT="137160">
                    <a:solidFill>
                      <a:srgbClr val="010101"/>
                    </a:solidFill>
                  </a:tcPr>
                </a:tc>
                <a:extLst>
                  <a:ext uri="{0D108BD9-81ED-4DB2-BD59-A6C34878D82A}">
                    <a16:rowId xmlns:a16="http://schemas.microsoft.com/office/drawing/2014/main" val="10001"/>
                  </a:ext>
                </a:extLst>
              </a:tr>
              <a:tr h="1800526">
                <a:tc gridSpan="2">
                  <a:txBody>
                    <a:bodyPr/>
                    <a:lstStyle/>
                    <a:p>
                      <a:pPr marL="0" marR="0" lvl="0" indent="0" algn="l" defTabSz="4388900" rtl="0" eaLnBrk="1" fontAlgn="auto" latinLnBrk="0" hangingPunct="1">
                        <a:lnSpc>
                          <a:spcPct val="100000"/>
                        </a:lnSpc>
                        <a:spcBef>
                          <a:spcPts val="0"/>
                        </a:spcBef>
                        <a:spcAft>
                          <a:spcPts val="0"/>
                        </a:spcAft>
                        <a:buClrTx/>
                        <a:buSzTx/>
                        <a:buFontTx/>
                        <a:buNone/>
                        <a:tabLst/>
                        <a:defRPr/>
                      </a:pPr>
                      <a:r>
                        <a:rPr lang="en-US" sz="2400" b="1" baseline="0" dirty="0">
                          <a:solidFill>
                            <a:srgbClr val="FFC000"/>
                          </a:solidFill>
                          <a:latin typeface="Arial" panose="020B0604020202020204" pitchFamily="34" charset="0"/>
                          <a:cs typeface="Arial" panose="020B0604020202020204" pitchFamily="34" charset="0"/>
                        </a:rPr>
                        <a:t>Ruler and Guides</a:t>
                      </a:r>
                      <a:r>
                        <a:rPr lang="en-US" sz="2000" b="0" baseline="0" dirty="0">
                          <a:solidFill>
                            <a:srgbClr val="FFC000"/>
                          </a:solidFill>
                          <a:latin typeface="Arial" panose="020B0604020202020204" pitchFamily="34" charset="0"/>
                          <a:cs typeface="Arial" panose="020B0604020202020204" pitchFamily="34" charset="0"/>
                        </a:rPr>
                        <a:t/>
                      </a:r>
                      <a:br>
                        <a:rPr lang="en-US" sz="2000" b="0" baseline="0" dirty="0">
                          <a:solidFill>
                            <a:srgbClr val="FFC000"/>
                          </a:solidFill>
                          <a:latin typeface="Arial" panose="020B0604020202020204" pitchFamily="34" charset="0"/>
                          <a:cs typeface="Arial" panose="020B0604020202020204" pitchFamily="34" charset="0"/>
                        </a:rPr>
                      </a:br>
                      <a:r>
                        <a:rPr lang="en-US" sz="2000" b="0" baseline="0" dirty="0">
                          <a:solidFill>
                            <a:srgbClr val="D9D9D9"/>
                          </a:solidFill>
                          <a:latin typeface="Arial" panose="020B0604020202020204" pitchFamily="34" charset="0"/>
                          <a:cs typeface="Arial" panose="020B0604020202020204" pitchFamily="34" charset="0"/>
                        </a:rPr>
                        <a:t>The dotted lines on his poster template are guides.  The horizontal and vertical guides will help you align your poster elements accurately. Text boxes and other elements will ”snap” to the guides and stay within the boundaries of the columns. To hide the guides go to VIEW and uncheck the Guides box.</a:t>
                      </a:r>
                    </a:p>
                  </a:txBody>
                  <a:tcPr>
                    <a:solidFill>
                      <a:srgbClr val="010101"/>
                    </a:solidFill>
                  </a:tcPr>
                </a:tc>
                <a:tc hMerge="1">
                  <a:txBody>
                    <a:bodyPr/>
                    <a:lstStyle/>
                    <a:p>
                      <a:endParaRPr lang="en-US" sz="2400" b="0" baseline="0" dirty="0">
                        <a:solidFill>
                          <a:schemeClr val="bg1"/>
                        </a:solidFill>
                        <a:latin typeface="Arial" panose="020B0604020202020204" pitchFamily="34" charset="0"/>
                        <a:cs typeface="Arial" panose="020B0604020202020204" pitchFamily="34" charset="0"/>
                      </a:endParaRPr>
                    </a:p>
                  </a:txBody>
                  <a:tcPr marL="182880" marT="137160">
                    <a:solidFill>
                      <a:schemeClr val="tx1">
                        <a:lumMod val="95000"/>
                        <a:lumOff val="5000"/>
                      </a:schemeClr>
                    </a:solidFill>
                  </a:tcPr>
                </a:tc>
                <a:extLst>
                  <a:ext uri="{0D108BD9-81ED-4DB2-BD59-A6C34878D82A}">
                    <a16:rowId xmlns:a16="http://schemas.microsoft.com/office/drawing/2014/main" val="10002"/>
                  </a:ext>
                </a:extLst>
              </a:tr>
              <a:tr h="3824339">
                <a:tc>
                  <a:txBody>
                    <a:bodyPr/>
                    <a:lstStyle/>
                    <a:p>
                      <a:endParaRPr lang="en-US" sz="2000" dirty="0">
                        <a:solidFill>
                          <a:srgbClr val="1F3A4E"/>
                        </a:solidFill>
                      </a:endParaRPr>
                    </a:p>
                  </a:txBody>
                  <a:tcPr>
                    <a:blipFill rotWithShape="1">
                      <a:blip r:embed="rId4"/>
                      <a:stretch>
                        <a:fillRect/>
                      </a:stretch>
                    </a:blipFill>
                  </a:tcPr>
                </a:tc>
                <a:tc>
                  <a:txBody>
                    <a:bodyPr/>
                    <a:lstStyle/>
                    <a:p>
                      <a:pPr marL="0" lvl="1" indent="0" algn="l" defTabSz="114300"/>
                      <a:r>
                        <a:rPr lang="en-US" sz="2400" b="1" baseline="0" dirty="0">
                          <a:solidFill>
                            <a:srgbClr val="FFC000"/>
                          </a:solidFill>
                          <a:latin typeface="Arial" panose="020B0604020202020204" pitchFamily="34" charset="0"/>
                          <a:cs typeface="Arial" panose="020B0604020202020204" pitchFamily="34" charset="0"/>
                        </a:rPr>
                        <a:t>Headers and text containers</a:t>
                      </a:r>
                      <a:r>
                        <a:rPr lang="en-US" sz="2000" b="0" baseline="0" dirty="0">
                          <a:solidFill>
                            <a:schemeClr val="bg1"/>
                          </a:solidFill>
                          <a:latin typeface="Arial" panose="020B0604020202020204" pitchFamily="34" charset="0"/>
                          <a:cs typeface="Arial" panose="020B0604020202020204" pitchFamily="34" charset="0"/>
                        </a:rPr>
                        <a:t/>
                      </a:r>
                      <a:br>
                        <a:rPr lang="en-US" sz="2000" b="0" baseline="0" dirty="0">
                          <a:solidFill>
                            <a:schemeClr val="bg1"/>
                          </a:solidFill>
                          <a:latin typeface="Arial" panose="020B0604020202020204" pitchFamily="34" charset="0"/>
                          <a:cs typeface="Arial" panose="020B0604020202020204" pitchFamily="34" charset="0"/>
                        </a:rPr>
                      </a:br>
                      <a:r>
                        <a:rPr lang="en-US" sz="2000" b="0" baseline="0" dirty="0">
                          <a:solidFill>
                            <a:srgbClr val="D9D9D9"/>
                          </a:solidFill>
                          <a:latin typeface="Arial" panose="020B0604020202020204" pitchFamily="34" charset="0"/>
                          <a:cs typeface="Arial" panose="020B0604020202020204" pitchFamily="34" charset="0"/>
                        </a:rPr>
                        <a:t>Included in this template are commonly used section headers such as Abstract, Objectives, Methods, Results, etc. </a:t>
                      </a:r>
                      <a:r>
                        <a:rPr lang="en-US" sz="2000" b="0" baseline="0" dirty="0">
                          <a:solidFill>
                            <a:schemeClr val="bg1"/>
                          </a:solidFill>
                          <a:latin typeface="Arial" panose="020B0604020202020204" pitchFamily="34" charset="0"/>
                          <a:cs typeface="Arial" panose="020B0604020202020204" pitchFamily="34" charset="0"/>
                        </a:rPr>
                        <a:t/>
                      </a:r>
                      <a:br>
                        <a:rPr lang="en-US" sz="2000" b="0" baseline="0" dirty="0">
                          <a:solidFill>
                            <a:schemeClr val="bg1"/>
                          </a:solidFill>
                          <a:latin typeface="Arial" panose="020B0604020202020204" pitchFamily="34" charset="0"/>
                          <a:cs typeface="Arial" panose="020B0604020202020204" pitchFamily="34" charset="0"/>
                        </a:rPr>
                      </a:br>
                      <a:r>
                        <a:rPr lang="en-US" sz="2000" b="0" baseline="0" dirty="0">
                          <a:solidFill>
                            <a:srgbClr val="FFC000"/>
                          </a:solidFill>
                          <a:latin typeface="Arial" panose="020B0604020202020204" pitchFamily="34" charset="0"/>
                          <a:cs typeface="Arial" panose="020B0604020202020204" pitchFamily="34" charset="0"/>
                        </a:rPr>
                        <a:t>-</a:t>
                      </a:r>
                      <a:r>
                        <a:rPr lang="en-US" sz="2000" b="0" baseline="0" dirty="0">
                          <a:solidFill>
                            <a:schemeClr val="bg1"/>
                          </a:solidFill>
                          <a:latin typeface="Arial" panose="020B0604020202020204" pitchFamily="34" charset="0"/>
                          <a:cs typeface="Arial" panose="020B0604020202020204" pitchFamily="34" charset="0"/>
                        </a:rPr>
                        <a:t> </a:t>
                      </a:r>
                      <a:r>
                        <a:rPr lang="en-US" sz="2000" b="0" baseline="0" dirty="0">
                          <a:solidFill>
                            <a:srgbClr val="D9D9D9"/>
                          </a:solidFill>
                          <a:latin typeface="Arial" panose="020B0604020202020204" pitchFamily="34" charset="0"/>
                          <a:cs typeface="Arial" panose="020B0604020202020204" pitchFamily="34" charset="0"/>
                        </a:rPr>
                        <a:t>Click inside a section header to add its text. </a:t>
                      </a:r>
                      <a:r>
                        <a:rPr lang="en-US" sz="2000" b="0" baseline="0" dirty="0">
                          <a:solidFill>
                            <a:schemeClr val="bg1"/>
                          </a:solidFill>
                          <a:latin typeface="Arial" panose="020B0604020202020204" pitchFamily="34" charset="0"/>
                          <a:cs typeface="Arial" panose="020B0604020202020204" pitchFamily="34" charset="0"/>
                        </a:rPr>
                        <a:t/>
                      </a:r>
                      <a:br>
                        <a:rPr lang="en-US" sz="2000" b="0" baseline="0" dirty="0">
                          <a:solidFill>
                            <a:schemeClr val="bg1"/>
                          </a:solidFill>
                          <a:latin typeface="Arial" panose="020B0604020202020204" pitchFamily="34" charset="0"/>
                          <a:cs typeface="Arial" panose="020B0604020202020204" pitchFamily="34" charset="0"/>
                        </a:rPr>
                      </a:br>
                      <a:r>
                        <a:rPr lang="en-US" sz="2000" b="0" baseline="0" dirty="0">
                          <a:solidFill>
                            <a:srgbClr val="FFC000"/>
                          </a:solidFill>
                          <a:latin typeface="Arial" panose="020B0604020202020204" pitchFamily="34" charset="0"/>
                          <a:cs typeface="Arial" panose="020B0604020202020204" pitchFamily="34" charset="0"/>
                        </a:rPr>
                        <a:t>-</a:t>
                      </a:r>
                      <a:r>
                        <a:rPr lang="en-US" sz="2000" b="0" baseline="0" dirty="0">
                          <a:solidFill>
                            <a:schemeClr val="bg1"/>
                          </a:solidFill>
                          <a:latin typeface="Arial" panose="020B0604020202020204" pitchFamily="34" charset="0"/>
                          <a:cs typeface="Arial" panose="020B0604020202020204" pitchFamily="34" charset="0"/>
                        </a:rPr>
                        <a:t> </a:t>
                      </a:r>
                      <a:r>
                        <a:rPr lang="en-US" sz="2000" b="0" baseline="0" dirty="0">
                          <a:solidFill>
                            <a:srgbClr val="D9D9D9"/>
                          </a:solidFill>
                          <a:latin typeface="Arial" panose="020B0604020202020204" pitchFamily="34" charset="0"/>
                          <a:cs typeface="Arial" panose="020B0604020202020204" pitchFamily="34" charset="0"/>
                        </a:rPr>
                        <a:t>To add another header, click on edge of the section box so that it is outlined. Copy and paste it. </a:t>
                      </a:r>
                      <a:r>
                        <a:rPr lang="en-US" sz="2000" b="0" baseline="0" dirty="0">
                          <a:solidFill>
                            <a:schemeClr val="bg1"/>
                          </a:solidFill>
                          <a:latin typeface="Arial" panose="020B0604020202020204" pitchFamily="34" charset="0"/>
                          <a:cs typeface="Arial" panose="020B0604020202020204" pitchFamily="34" charset="0"/>
                        </a:rPr>
                        <a:t/>
                      </a:r>
                      <a:br>
                        <a:rPr lang="en-US" sz="2000" b="0" baseline="0" dirty="0">
                          <a:solidFill>
                            <a:schemeClr val="bg1"/>
                          </a:solidFill>
                          <a:latin typeface="Arial" panose="020B0604020202020204" pitchFamily="34" charset="0"/>
                          <a:cs typeface="Arial" panose="020B0604020202020204" pitchFamily="34" charset="0"/>
                        </a:rPr>
                      </a:br>
                      <a:r>
                        <a:rPr lang="en-US" sz="2000" b="0" baseline="0" dirty="0">
                          <a:solidFill>
                            <a:srgbClr val="FFC000"/>
                          </a:solidFill>
                          <a:latin typeface="Arial" panose="020B0604020202020204" pitchFamily="34" charset="0"/>
                          <a:cs typeface="Arial" panose="020B0604020202020204" pitchFamily="34" charset="0"/>
                        </a:rPr>
                        <a:t>-</a:t>
                      </a:r>
                      <a:r>
                        <a:rPr lang="en-US" sz="2000" b="0" baseline="0" dirty="0">
                          <a:solidFill>
                            <a:schemeClr val="bg1"/>
                          </a:solidFill>
                          <a:latin typeface="Arial" panose="020B0604020202020204" pitchFamily="34" charset="0"/>
                          <a:cs typeface="Arial" panose="020B0604020202020204" pitchFamily="34" charset="0"/>
                        </a:rPr>
                        <a:t> </a:t>
                      </a:r>
                      <a:r>
                        <a:rPr lang="en-US" sz="2000" b="0" baseline="0" dirty="0">
                          <a:solidFill>
                            <a:srgbClr val="D9D9D9"/>
                          </a:solidFill>
                          <a:latin typeface="Arial" panose="020B0604020202020204" pitchFamily="34" charset="0"/>
                          <a:cs typeface="Arial" panose="020B0604020202020204" pitchFamily="34" charset="0"/>
                        </a:rPr>
                        <a:t>To increase its size, click on the white circles and expand to the the desired size.</a:t>
                      </a:r>
                    </a:p>
                  </a:txBody>
                  <a:tcPr marL="182880" marT="137160">
                    <a:solidFill>
                      <a:srgbClr val="010101"/>
                    </a:solidFill>
                  </a:tcPr>
                </a:tc>
                <a:extLst>
                  <a:ext uri="{0D108BD9-81ED-4DB2-BD59-A6C34878D82A}">
                    <a16:rowId xmlns:a16="http://schemas.microsoft.com/office/drawing/2014/main" val="10003"/>
                  </a:ext>
                </a:extLst>
              </a:tr>
              <a:tr h="3519135">
                <a:tc gridSpan="2">
                  <a:txBody>
                    <a:bodyPr/>
                    <a:lstStyle/>
                    <a:p>
                      <a:r>
                        <a:rPr lang="en-US" sz="2400" b="1" dirty="0">
                          <a:solidFill>
                            <a:srgbClr val="FFC000"/>
                          </a:solidFill>
                          <a:latin typeface="Arial" panose="020B0604020202020204" pitchFamily="34" charset="0"/>
                          <a:cs typeface="Arial" panose="020B0604020202020204" pitchFamily="34" charset="0"/>
                        </a:rPr>
                        <a:t>Adding content to the poster</a:t>
                      </a:r>
                    </a:p>
                    <a:p>
                      <a:r>
                        <a:rPr lang="en-US" sz="2000" baseline="0" dirty="0">
                          <a:solidFill>
                            <a:srgbClr val="D9D9D9"/>
                          </a:solidFill>
                          <a:latin typeface="Arial" panose="020B0604020202020204" pitchFamily="34" charset="0"/>
                          <a:cs typeface="Arial" panose="020B0604020202020204" pitchFamily="34" charset="0"/>
                        </a:rPr>
                        <a:t>Start by adding your text to each section without spending too much time with formatting. Use the default font size even if your text extends beyond the bottom of the poster. Continue until you have added all your content including text, graphics, photos, etc. Once you finish adding your content you can go back and format your text as needed.</a:t>
                      </a:r>
                    </a:p>
                    <a:p>
                      <a:pPr marL="342900" indent="-342900">
                        <a:buFontTx/>
                        <a:buChar char="-"/>
                      </a:pPr>
                      <a:r>
                        <a:rPr lang="en-US" sz="2000" baseline="0" dirty="0">
                          <a:solidFill>
                            <a:srgbClr val="D9D9D9"/>
                          </a:solidFill>
                          <a:latin typeface="Arial" panose="020B0604020202020204" pitchFamily="34" charset="0"/>
                          <a:cs typeface="Arial" panose="020B0604020202020204" pitchFamily="34" charset="0"/>
                        </a:rPr>
                        <a:t>If you run out of room, try to reduce the size of your fonts and/or the size of your graphics. If there is a lot of empty space try to increase your font sizes and the size of your graphics. The font used for references can be smaller.</a:t>
                      </a:r>
                      <a:endParaRPr lang="en-US" sz="2000" dirty="0">
                        <a:solidFill>
                          <a:srgbClr val="D9D9D9"/>
                        </a:solidFill>
                        <a:latin typeface="Arial" panose="020B0604020202020204" pitchFamily="34" charset="0"/>
                        <a:cs typeface="Arial" panose="020B0604020202020204" pitchFamily="34" charset="0"/>
                      </a:endParaRPr>
                    </a:p>
                  </a:txBody>
                  <a:tcPr>
                    <a:solidFill>
                      <a:srgbClr val="010101"/>
                    </a:solidFill>
                  </a:tcPr>
                </a:tc>
                <a:tc hMerge="1">
                  <a:txBody>
                    <a:bodyPr/>
                    <a:lstStyle/>
                    <a:p>
                      <a:endParaRPr lang="en-US" sz="2400" dirty="0">
                        <a:solidFill>
                          <a:schemeClr val="bg1"/>
                        </a:solidFill>
                        <a:latin typeface="Arial" panose="020B0604020202020204" pitchFamily="34" charset="0"/>
                        <a:cs typeface="Arial" panose="020B0604020202020204" pitchFamily="34" charset="0"/>
                      </a:endParaRPr>
                    </a:p>
                  </a:txBody>
                  <a:tcPr marL="182880" marT="137160">
                    <a:solidFill>
                      <a:srgbClr val="010101"/>
                    </a:solidFill>
                  </a:tcPr>
                </a:tc>
                <a:extLst>
                  <a:ext uri="{0D108BD9-81ED-4DB2-BD59-A6C34878D82A}">
                    <a16:rowId xmlns:a16="http://schemas.microsoft.com/office/drawing/2014/main" val="10004"/>
                  </a:ext>
                </a:extLst>
              </a:tr>
              <a:tr h="2377657">
                <a:tc gridSpan="2">
                  <a:txBody>
                    <a:bodyPr/>
                    <a:lstStyle/>
                    <a:p>
                      <a:pPr marL="0" marR="0" lvl="0" indent="0" algn="l" defTabSz="1518341" rtl="0" eaLnBrk="1" fontAlgn="auto" latinLnBrk="0" hangingPunct="1">
                        <a:lnSpc>
                          <a:spcPct val="100000"/>
                        </a:lnSpc>
                        <a:spcBef>
                          <a:spcPts val="0"/>
                        </a:spcBef>
                        <a:spcAft>
                          <a:spcPts val="0"/>
                        </a:spcAft>
                        <a:buClrTx/>
                        <a:buSzTx/>
                        <a:buFontTx/>
                        <a:buNone/>
                        <a:tabLst/>
                        <a:defRPr/>
                      </a:pPr>
                      <a:r>
                        <a:rPr lang="en-US" sz="2400" b="1" noProof="0" dirty="0">
                          <a:solidFill>
                            <a:srgbClr val="FFC000"/>
                          </a:solidFill>
                          <a:latin typeface="Arial" panose="020B0604020202020204" pitchFamily="34" charset="0"/>
                          <a:cs typeface="Arial" panose="020B0604020202020204" pitchFamily="34" charset="0"/>
                        </a:rPr>
                        <a:t>Photos</a:t>
                      </a:r>
                    </a:p>
                    <a:p>
                      <a:pPr marL="0" marR="0" lvl="0" indent="0" algn="l" defTabSz="9779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D9D9D9"/>
                          </a:solidFill>
                          <a:effectLst/>
                          <a:uLnTx/>
                          <a:uFillTx/>
                          <a:latin typeface="Arial"/>
                          <a:ea typeface="+mn-ea"/>
                          <a:cs typeface="Arial"/>
                        </a:rPr>
                        <a:t>You can add photos by dragging and dropping from your desktop, copy and paste, or by going to INSERT &gt; PICTURES. Resize images proportionally by holding down the SHIFT key and dragging one of the white corner handles (dots). For a professional-looking poster, do not distort your images by stretching them disproportionally.</a:t>
                      </a:r>
                    </a:p>
                  </a:txBody>
                  <a:tcPr marL="182880" marT="137160">
                    <a:solidFill>
                      <a:srgbClr val="010101"/>
                    </a:solidFill>
                  </a:tcPr>
                </a:tc>
                <a:tc hMerge="1">
                  <a:txBody>
                    <a:bodyPr/>
                    <a:lstStyle/>
                    <a:p>
                      <a:pPr marL="0" marR="0" lvl="0" indent="0" algn="l" defTabSz="1518341" rtl="0" eaLnBrk="1" fontAlgn="auto" latinLnBrk="0" hangingPunct="1">
                        <a:lnSpc>
                          <a:spcPct val="100000"/>
                        </a:lnSpc>
                        <a:spcBef>
                          <a:spcPts val="0"/>
                        </a:spcBef>
                        <a:spcAft>
                          <a:spcPts val="0"/>
                        </a:spcAft>
                        <a:buClrTx/>
                        <a:buSzTx/>
                        <a:buFontTx/>
                        <a:buNone/>
                        <a:tabLst/>
                        <a:defRPr/>
                      </a:pPr>
                      <a:endParaRPr lang="en-US" sz="2200" noProof="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5"/>
                  </a:ext>
                </a:extLst>
              </a:tr>
              <a:tr h="2293170">
                <a:tc gridSpan="2">
                  <a:txBody>
                    <a:bodyPr/>
                    <a:lstStyle/>
                    <a:p>
                      <a:endParaRPr lang="en-US" sz="2000" dirty="0">
                        <a:solidFill>
                          <a:schemeClr val="bg1"/>
                        </a:solidFill>
                        <a:latin typeface="Arial" panose="020B0604020202020204" pitchFamily="34" charset="0"/>
                        <a:cs typeface="Arial" panose="020B0604020202020204" pitchFamily="34" charset="0"/>
                      </a:endParaRPr>
                    </a:p>
                  </a:txBody>
                  <a:tcPr marL="182880" marT="137160">
                    <a:blipFill rotWithShape="1">
                      <a:blip r:embed="rId5"/>
                      <a:stretch>
                        <a:fillRect/>
                      </a:stretch>
                    </a:blipFill>
                  </a:tcPr>
                </a:tc>
                <a:tc hMerge="1">
                  <a:txBody>
                    <a:bodyPr/>
                    <a:lstStyle/>
                    <a:p>
                      <a:endParaRPr lang="en-US" sz="2400" dirty="0">
                        <a:solidFill>
                          <a:srgbClr val="1F3A4E"/>
                        </a:solidFill>
                      </a:endParaRPr>
                    </a:p>
                  </a:txBody>
                  <a:tcPr/>
                </a:tc>
                <a:extLst>
                  <a:ext uri="{0D108BD9-81ED-4DB2-BD59-A6C34878D82A}">
                    <a16:rowId xmlns:a16="http://schemas.microsoft.com/office/drawing/2014/main" val="10006"/>
                  </a:ext>
                </a:extLst>
              </a:tr>
              <a:tr h="1280277">
                <a:tc gridSpan="2">
                  <a:txBody>
                    <a:bodyPr/>
                    <a:lstStyle/>
                    <a:p>
                      <a:pPr marL="0" marR="0" lvl="0" indent="0" algn="l" defTabSz="1518341" rtl="0" eaLnBrk="1" fontAlgn="auto" latinLnBrk="0" hangingPunct="1">
                        <a:lnSpc>
                          <a:spcPct val="100000"/>
                        </a:lnSpc>
                        <a:spcBef>
                          <a:spcPts val="0"/>
                        </a:spcBef>
                        <a:spcAft>
                          <a:spcPts val="0"/>
                        </a:spcAft>
                        <a:buClrTx/>
                        <a:buSzTx/>
                        <a:buFontTx/>
                        <a:buNone/>
                        <a:tabLst/>
                        <a:defRPr/>
                      </a:pPr>
                      <a:r>
                        <a:rPr lang="en-US" sz="2400" b="1" noProof="0" dirty="0">
                          <a:solidFill>
                            <a:srgbClr val="FFC000"/>
                          </a:solidFill>
                          <a:latin typeface="Arial"/>
                          <a:cs typeface="Arial"/>
                        </a:rPr>
                        <a:t>Quality check your graphics</a:t>
                      </a:r>
                    </a:p>
                    <a:p>
                      <a:pPr marL="0" marR="0" lvl="0" indent="0" algn="l" defTabSz="1518341" rtl="0" eaLnBrk="1" fontAlgn="auto" latinLnBrk="0" hangingPunct="1">
                        <a:lnSpc>
                          <a:spcPct val="100000"/>
                        </a:lnSpc>
                        <a:spcBef>
                          <a:spcPts val="0"/>
                        </a:spcBef>
                        <a:spcAft>
                          <a:spcPts val="0"/>
                        </a:spcAft>
                        <a:buClrTx/>
                        <a:buSzTx/>
                        <a:buFontTx/>
                        <a:buNone/>
                        <a:tabLst/>
                        <a:defRPr/>
                      </a:pPr>
                      <a:r>
                        <a:rPr lang="en-US" sz="2000" noProof="0" dirty="0">
                          <a:solidFill>
                            <a:srgbClr val="D9D9D9"/>
                          </a:solidFill>
                          <a:latin typeface="Arial"/>
                          <a:cs typeface="Arial"/>
                        </a:rPr>
                        <a:t>Zoom in and look at your images at 100%-200% magnification. If they look clear, they will print well. </a:t>
                      </a:r>
                    </a:p>
                  </a:txBody>
                  <a:tcPr marL="182880" marT="137160">
                    <a:solidFill>
                      <a:srgbClr val="010101"/>
                    </a:solidFill>
                  </a:tcPr>
                </a:tc>
                <a:tc hMerge="1">
                  <a:txBody>
                    <a:bodyPr/>
                    <a:lstStyle/>
                    <a:p>
                      <a:endParaRPr lang="en-US" sz="2400" dirty="0">
                        <a:solidFill>
                          <a:srgbClr val="1F3A4E"/>
                        </a:solidFill>
                      </a:endParaRPr>
                    </a:p>
                  </a:txBody>
                  <a:tcPr>
                    <a:solidFill>
                      <a:schemeClr val="tx1">
                        <a:lumMod val="95000"/>
                        <a:lumOff val="5000"/>
                      </a:schemeClr>
                    </a:solidFill>
                  </a:tcPr>
                </a:tc>
                <a:extLst>
                  <a:ext uri="{0D108BD9-81ED-4DB2-BD59-A6C34878D82A}">
                    <a16:rowId xmlns:a16="http://schemas.microsoft.com/office/drawing/2014/main" val="10007"/>
                  </a:ext>
                </a:extLst>
              </a:tr>
              <a:tr h="3187270">
                <a:tc gridSpan="2">
                  <a:txBody>
                    <a:bodyPr/>
                    <a:lstStyle/>
                    <a:p>
                      <a:pPr marL="0" marR="0" lvl="0" indent="0" algn="l" defTabSz="1518341" rtl="0" eaLnBrk="1" fontAlgn="auto" latinLnBrk="0" hangingPunct="1">
                        <a:lnSpc>
                          <a:spcPct val="100000"/>
                        </a:lnSpc>
                        <a:spcBef>
                          <a:spcPts val="0"/>
                        </a:spcBef>
                        <a:spcAft>
                          <a:spcPts val="0"/>
                        </a:spcAft>
                        <a:buClrTx/>
                        <a:buSzTx/>
                        <a:buFontTx/>
                        <a:buNone/>
                        <a:tabLst/>
                        <a:defRPr/>
                      </a:pPr>
                      <a:endParaRPr lang="en-US" sz="2000" noProof="0" dirty="0">
                        <a:solidFill>
                          <a:schemeClr val="bg1"/>
                        </a:solidFill>
                        <a:latin typeface="Arial"/>
                        <a:cs typeface="Arial"/>
                      </a:endParaRPr>
                    </a:p>
                  </a:txBody>
                  <a:tcPr marL="182880" marT="137160">
                    <a:blipFill rotWithShape="1">
                      <a:blip r:embed="rId6"/>
                      <a:stretch>
                        <a:fillRect/>
                      </a:stretch>
                    </a:blipFill>
                  </a:tcPr>
                </a:tc>
                <a:tc hMerge="1">
                  <a:txBody>
                    <a:bodyPr/>
                    <a:lstStyle/>
                    <a:p>
                      <a:endParaRPr lang="en-US"/>
                    </a:p>
                  </a:txBody>
                  <a:tcPr/>
                </a:tc>
                <a:extLst>
                  <a:ext uri="{0D108BD9-81ED-4DB2-BD59-A6C34878D82A}">
                    <a16:rowId xmlns:a16="http://schemas.microsoft.com/office/drawing/2014/main" val="10010"/>
                  </a:ext>
                </a:extLst>
              </a:tr>
            </a:tbl>
          </a:graphicData>
        </a:graphic>
      </p:graphicFrame>
      <p:grpSp>
        <p:nvGrpSpPr>
          <p:cNvPr id="10" name="Group 9">
            <a:extLst>
              <a:ext uri="{FF2B5EF4-FFF2-40B4-BE49-F238E27FC236}">
                <a16:creationId xmlns:a16="http://schemas.microsoft.com/office/drawing/2014/main" id="{62BB6AD9-A529-034D-88F1-1A9EB71824A1}"/>
              </a:ext>
            </a:extLst>
          </p:cNvPr>
          <p:cNvGrpSpPr/>
          <p:nvPr userDrawn="1"/>
        </p:nvGrpSpPr>
        <p:grpSpPr>
          <a:xfrm>
            <a:off x="-51143" y="-84749"/>
            <a:ext cx="44034924" cy="33056938"/>
            <a:chOff x="-51143" y="-84749"/>
            <a:chExt cx="44034924" cy="33056938"/>
          </a:xfrm>
        </p:grpSpPr>
        <p:sp>
          <p:nvSpPr>
            <p:cNvPr id="11" name="Freeform 10">
              <a:extLst>
                <a:ext uri="{FF2B5EF4-FFF2-40B4-BE49-F238E27FC236}">
                  <a16:creationId xmlns:a16="http://schemas.microsoft.com/office/drawing/2014/main" id="{BC5F27CA-B918-274A-95A3-B3E0C481B088}"/>
                </a:ext>
              </a:extLst>
            </p:cNvPr>
            <p:cNvSpPr/>
            <p:nvPr userDrawn="1"/>
          </p:nvSpPr>
          <p:spPr>
            <a:xfrm>
              <a:off x="-51142" y="-84749"/>
              <a:ext cx="44034923" cy="33056938"/>
            </a:xfrm>
            <a:custGeom>
              <a:avLst/>
              <a:gdLst>
                <a:gd name="connsiteX0" fmla="*/ 0 w 44005500"/>
                <a:gd name="connsiteY0" fmla="*/ 0 h 32956500"/>
                <a:gd name="connsiteX1" fmla="*/ 44005500 w 44005500"/>
                <a:gd name="connsiteY1" fmla="*/ 32956500 h 32956500"/>
                <a:gd name="connsiteX2" fmla="*/ 38100 w 44005500"/>
                <a:gd name="connsiteY2" fmla="*/ 32918400 h 32956500"/>
                <a:gd name="connsiteX3" fmla="*/ 0 w 44005500"/>
                <a:gd name="connsiteY3" fmla="*/ 0 h 32956500"/>
              </a:gdLst>
              <a:ahLst/>
              <a:cxnLst>
                <a:cxn ang="0">
                  <a:pos x="connsiteX0" y="connsiteY0"/>
                </a:cxn>
                <a:cxn ang="0">
                  <a:pos x="connsiteX1" y="connsiteY1"/>
                </a:cxn>
                <a:cxn ang="0">
                  <a:pos x="connsiteX2" y="connsiteY2"/>
                </a:cxn>
                <a:cxn ang="0">
                  <a:pos x="connsiteX3" y="connsiteY3"/>
                </a:cxn>
              </a:cxnLst>
              <a:rect l="l" t="t" r="r" b="b"/>
              <a:pathLst>
                <a:path w="44005500" h="32956500">
                  <a:moveTo>
                    <a:pt x="0" y="0"/>
                  </a:moveTo>
                  <a:lnTo>
                    <a:pt x="44005500" y="32956500"/>
                  </a:lnTo>
                  <a:lnTo>
                    <a:pt x="38100" y="32918400"/>
                  </a:lnTo>
                  <a:lnTo>
                    <a:pt x="0" y="0"/>
                  </a:lnTo>
                  <a:close/>
                </a:path>
              </a:pathLst>
            </a:custGeom>
            <a:gradFill>
              <a:gsLst>
                <a:gs pos="79000">
                  <a:schemeClr val="accent1">
                    <a:lumMod val="40000"/>
                    <a:lumOff val="60000"/>
                  </a:schemeClr>
                </a:gs>
                <a:gs pos="13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11">
              <a:extLst>
                <a:ext uri="{FF2B5EF4-FFF2-40B4-BE49-F238E27FC236}">
                  <a16:creationId xmlns:a16="http://schemas.microsoft.com/office/drawing/2014/main" id="{F458A4B9-B10D-A946-BE0D-F69C9E2BC790}"/>
                </a:ext>
              </a:extLst>
            </p:cNvPr>
            <p:cNvSpPr/>
            <p:nvPr userDrawn="1"/>
          </p:nvSpPr>
          <p:spPr>
            <a:xfrm flipH="1" flipV="1">
              <a:off x="-51143" y="-84749"/>
              <a:ext cx="44034921" cy="33039928"/>
            </a:xfrm>
            <a:custGeom>
              <a:avLst/>
              <a:gdLst>
                <a:gd name="connsiteX0" fmla="*/ 0 w 44005500"/>
                <a:gd name="connsiteY0" fmla="*/ 0 h 32956500"/>
                <a:gd name="connsiteX1" fmla="*/ 44005500 w 44005500"/>
                <a:gd name="connsiteY1" fmla="*/ 32956500 h 32956500"/>
                <a:gd name="connsiteX2" fmla="*/ 38100 w 44005500"/>
                <a:gd name="connsiteY2" fmla="*/ 32918400 h 32956500"/>
                <a:gd name="connsiteX3" fmla="*/ 0 w 44005500"/>
                <a:gd name="connsiteY3" fmla="*/ 0 h 32956500"/>
              </a:gdLst>
              <a:ahLst/>
              <a:cxnLst>
                <a:cxn ang="0">
                  <a:pos x="connsiteX0" y="connsiteY0"/>
                </a:cxn>
                <a:cxn ang="0">
                  <a:pos x="connsiteX1" y="connsiteY1"/>
                </a:cxn>
                <a:cxn ang="0">
                  <a:pos x="connsiteX2" y="connsiteY2"/>
                </a:cxn>
                <a:cxn ang="0">
                  <a:pos x="connsiteX3" y="connsiteY3"/>
                </a:cxn>
              </a:cxnLst>
              <a:rect l="l" t="t" r="r" b="b"/>
              <a:pathLst>
                <a:path w="44005500" h="32956500">
                  <a:moveTo>
                    <a:pt x="0" y="0"/>
                  </a:moveTo>
                  <a:lnTo>
                    <a:pt x="44005500" y="32956500"/>
                  </a:lnTo>
                  <a:lnTo>
                    <a:pt x="38100" y="32918400"/>
                  </a:lnTo>
                  <a:lnTo>
                    <a:pt x="0" y="0"/>
                  </a:lnTo>
                  <a:close/>
                </a:path>
              </a:pathLst>
            </a:custGeom>
            <a:gradFill>
              <a:gsLst>
                <a:gs pos="41000">
                  <a:schemeClr val="bg2"/>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Box 14">
              <a:extLst>
                <a:ext uri="{FF2B5EF4-FFF2-40B4-BE49-F238E27FC236}">
                  <a16:creationId xmlns:a16="http://schemas.microsoft.com/office/drawing/2014/main" id="{3328090C-37B0-484B-8744-51E482BDFD8F}"/>
                </a:ext>
              </a:extLst>
            </p:cNvPr>
            <p:cNvSpPr txBox="1">
              <a:spLocks noChangeArrowheads="1"/>
            </p:cNvSpPr>
            <p:nvPr userDrawn="1"/>
          </p:nvSpPr>
          <p:spPr bwMode="auto">
            <a:xfrm>
              <a:off x="1603881" y="32173892"/>
              <a:ext cx="2514600" cy="361442"/>
            </a:xfrm>
            <a:prstGeom prst="rect">
              <a:avLst/>
            </a:prstGeom>
            <a:noFill/>
            <a:ln w="9525">
              <a:noFill/>
              <a:miter lim="800000"/>
              <a:headEnd/>
              <a:tailEnd/>
            </a:ln>
            <a:effectLst/>
          </p:spPr>
          <p:txBody>
            <a:bodyPr lIns="91263" tIns="45623" rIns="91263" bIns="45623">
              <a:spAutoFit/>
            </a:bodyPr>
            <a:lstStyle/>
            <a:p>
              <a:pPr eaLnBrk="0" hangingPunct="0">
                <a:lnSpc>
                  <a:spcPct val="65000"/>
                </a:lnSpc>
                <a:spcBef>
                  <a:spcPct val="50000"/>
                </a:spcBef>
                <a:defRPr/>
              </a:pPr>
              <a:r>
                <a:rPr lang="en-US" sz="700" b="1" dirty="0">
                  <a:solidFill>
                    <a:schemeClr val="bg1">
                      <a:lumMod val="75000"/>
                    </a:schemeClr>
                  </a:solidFill>
                  <a:latin typeface="Arial" charset="0"/>
                </a:rPr>
                <a:t>RESEARCH POSTER PRESENTATION DESIGN © 2019</a:t>
              </a:r>
            </a:p>
            <a:p>
              <a:pPr eaLnBrk="0" hangingPunct="0">
                <a:lnSpc>
                  <a:spcPct val="65000"/>
                </a:lnSpc>
                <a:spcBef>
                  <a:spcPct val="50000"/>
                </a:spcBef>
                <a:defRPr/>
              </a:pPr>
              <a:r>
                <a:rPr lang="en-US" sz="1100" b="1" dirty="0">
                  <a:solidFill>
                    <a:schemeClr val="bg1">
                      <a:lumMod val="75000"/>
                    </a:schemeClr>
                  </a:solidFill>
                  <a:latin typeface="Arial" charset="0"/>
                </a:rPr>
                <a:t>www.PosterPresentations.com</a:t>
              </a:r>
            </a:p>
          </p:txBody>
        </p:sp>
      </p:grpSp>
      <p:graphicFrame>
        <p:nvGraphicFramePr>
          <p:cNvPr id="15" name="Table 14">
            <a:extLst>
              <a:ext uri="{FF2B5EF4-FFF2-40B4-BE49-F238E27FC236}">
                <a16:creationId xmlns:a16="http://schemas.microsoft.com/office/drawing/2014/main" id="{A5E11BB9-B60F-7545-8807-6EB6CC43735B}"/>
              </a:ext>
            </a:extLst>
          </p:cNvPr>
          <p:cNvGraphicFramePr>
            <a:graphicFrameLocks noGrp="1"/>
          </p:cNvGraphicFramePr>
          <p:nvPr userDrawn="1">
            <p:extLst>
              <p:ext uri="{D42A27DB-BD31-4B8C-83A1-F6EECF244321}">
                <p14:modId xmlns:p14="http://schemas.microsoft.com/office/powerpoint/2010/main" val="939659221"/>
              </p:ext>
            </p:extLst>
          </p:nvPr>
        </p:nvGraphicFramePr>
        <p:xfrm>
          <a:off x="44695229" y="-84749"/>
          <a:ext cx="9430188" cy="33075070"/>
        </p:xfrm>
        <a:graphic>
          <a:graphicData uri="http://schemas.openxmlformats.org/drawingml/2006/table">
            <a:tbl>
              <a:tblPr firstRow="1" bandRow="1">
                <a:tableStyleId>{5C22544A-7EE6-4342-B048-85BDC9FD1C3A}</a:tableStyleId>
              </a:tblPr>
              <a:tblGrid>
                <a:gridCol w="3343835">
                  <a:extLst>
                    <a:ext uri="{9D8B030D-6E8A-4147-A177-3AD203B41FA5}">
                      <a16:colId xmlns:a16="http://schemas.microsoft.com/office/drawing/2014/main" val="20000"/>
                    </a:ext>
                  </a:extLst>
                </a:gridCol>
                <a:gridCol w="1381559">
                  <a:extLst>
                    <a:ext uri="{9D8B030D-6E8A-4147-A177-3AD203B41FA5}">
                      <a16:colId xmlns:a16="http://schemas.microsoft.com/office/drawing/2014/main" val="997673227"/>
                    </a:ext>
                  </a:extLst>
                </a:gridCol>
                <a:gridCol w="4704794">
                  <a:extLst>
                    <a:ext uri="{9D8B030D-6E8A-4147-A177-3AD203B41FA5}">
                      <a16:colId xmlns:a16="http://schemas.microsoft.com/office/drawing/2014/main" val="4164475170"/>
                    </a:ext>
                  </a:extLst>
                </a:gridCol>
              </a:tblGrid>
              <a:tr h="1756432">
                <a:tc gridSpan="3">
                  <a:txBody>
                    <a:bodyPr/>
                    <a:lstStyle/>
                    <a:p>
                      <a:pPr marL="0" marR="0" indent="0" algn="ctr" defTabSz="4388900" rtl="0" eaLnBrk="1" fontAlgn="auto" latinLnBrk="0" hangingPunct="1">
                        <a:lnSpc>
                          <a:spcPct val="100000"/>
                        </a:lnSpc>
                        <a:spcBef>
                          <a:spcPts val="0"/>
                        </a:spcBef>
                        <a:spcAft>
                          <a:spcPts val="0"/>
                        </a:spcAft>
                        <a:buClrTx/>
                        <a:buSzTx/>
                        <a:buFontTx/>
                        <a:buNone/>
                        <a:tabLst/>
                        <a:defRPr/>
                      </a:pPr>
                      <a:r>
                        <a:rPr lang="en-US" sz="4000" b="0" spc="600" dirty="0">
                          <a:solidFill>
                            <a:srgbClr val="1F3A4E"/>
                          </a:solidFill>
                          <a:latin typeface="Arial Black" panose="020B0A04020102020204" pitchFamily="34" charset="0"/>
                        </a:rPr>
                        <a:t>QUICK START GUIDE</a:t>
                      </a:r>
                      <a:br>
                        <a:rPr lang="en-US" sz="4000" b="0" spc="600" dirty="0">
                          <a:solidFill>
                            <a:srgbClr val="1F3A4E"/>
                          </a:solidFill>
                          <a:latin typeface="Arial Black" panose="020B0A04020102020204" pitchFamily="34" charset="0"/>
                        </a:rPr>
                      </a:br>
                      <a:r>
                        <a:rPr lang="en-US" sz="3200" b="1" spc="0" dirty="0">
                          <a:solidFill>
                            <a:srgbClr val="FF0000"/>
                          </a:solidFill>
                          <a:latin typeface="Trebuchet MS" pitchFamily="34" charset="0"/>
                        </a:rPr>
                        <a:t>(THIS SIDEBAR WILL NOT PRINT)</a:t>
                      </a:r>
                      <a:endParaRPr lang="en-US" sz="4000" b="1" spc="600" dirty="0">
                        <a:solidFill>
                          <a:schemeClr val="bg1"/>
                        </a:solidFill>
                        <a:latin typeface="Trebuchet MS" pitchFamily="34" charset="0"/>
                      </a:endParaRPr>
                    </a:p>
                  </a:txBody>
                  <a:tcPr marL="182880" marT="137160">
                    <a:solidFill>
                      <a:srgbClr val="FFC000"/>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5563101">
                <a:tc gridSpan="3">
                  <a:txBody>
                    <a:bodyPr/>
                    <a:lstStyle/>
                    <a:p>
                      <a:pPr algn="l"/>
                      <a:r>
                        <a:rPr lang="en-US" sz="2800" b="1" baseline="0" dirty="0">
                          <a:solidFill>
                            <a:srgbClr val="FFC000"/>
                          </a:solidFill>
                          <a:latin typeface="Arial" panose="020B0604020202020204" pitchFamily="34" charset="0"/>
                          <a:cs typeface="Arial" panose="020B0604020202020204" pitchFamily="34" charset="0"/>
                        </a:rPr>
                        <a:t>How to change the template colors</a:t>
                      </a:r>
                    </a:p>
                    <a:p>
                      <a:pPr marL="0" indent="0" algn="l" defTabSz="114300"/>
                      <a:r>
                        <a:rPr lang="en-US" sz="2400" b="0" baseline="0" dirty="0">
                          <a:solidFill>
                            <a:srgbClr val="D9D9D9"/>
                          </a:solidFill>
                          <a:latin typeface="Arial" panose="020B0604020202020204" pitchFamily="34" charset="0"/>
                          <a:cs typeface="Arial" panose="020B0604020202020204" pitchFamily="34" charset="0"/>
                        </a:rPr>
                        <a:t>You can change the overall template color theme by clicking on the COLORS dropdown menu under the DESIGN tab. You can see a tutorial here: </a:t>
                      </a:r>
                      <a:r>
                        <a:rPr lang="en-US" sz="2400" dirty="0">
                          <a:solidFill>
                            <a:srgbClr val="FFC000"/>
                          </a:solidFill>
                          <a:hlinkClick r:id="rId7">
                            <a:extLst>
                              <a:ext uri="{A12FA001-AC4F-418D-AE19-62706E023703}">
                                <ahyp:hlinkClr xmlns="" xmlns:ahyp="http://schemas.microsoft.com/office/drawing/2018/hyperlinkcolor" val="tx"/>
                              </a:ext>
                            </a:extLst>
                          </a:hlinkClick>
                        </a:rPr>
                        <a:t>https://www.posterpresentations.com/how-to-change-the-research-poster-template-colors.html</a:t>
                      </a:r>
                      <a:endParaRPr lang="en-US" sz="2400" dirty="0">
                        <a:solidFill>
                          <a:srgbClr val="FFC000"/>
                        </a:solidFill>
                      </a:endParaRPr>
                    </a:p>
                    <a:p>
                      <a:pPr marL="0" indent="0" algn="l" defTabSz="114300"/>
                      <a:endParaRPr lang="en-US" sz="2400" b="0" baseline="0" dirty="0">
                        <a:solidFill>
                          <a:srgbClr val="D9D9D9"/>
                        </a:solidFill>
                        <a:latin typeface="Arial" panose="020B0604020202020204" pitchFamily="34" charset="0"/>
                        <a:cs typeface="Arial" panose="020B0604020202020204" pitchFamily="34" charset="0"/>
                      </a:endParaRPr>
                    </a:p>
                    <a:p>
                      <a:pPr marL="0" indent="0" algn="l" defTabSz="114300"/>
                      <a:r>
                        <a:rPr lang="en-US" sz="2400" b="0" baseline="0" dirty="0">
                          <a:solidFill>
                            <a:srgbClr val="D9D9D9"/>
                          </a:solidFill>
                          <a:latin typeface="Arial" panose="020B0604020202020204" pitchFamily="34" charset="0"/>
                          <a:cs typeface="Arial" panose="020B0604020202020204" pitchFamily="34" charset="0"/>
                        </a:rPr>
                        <a:t>You can also manually change the color of individual elements by going to VIEW &gt; SLIDE MASTER. On the left side of your screen select the background master where you can change the template background, column sizes, etc. </a:t>
                      </a:r>
                    </a:p>
                    <a:p>
                      <a:pPr marL="0" indent="0" algn="l" defTabSz="114300"/>
                      <a:endParaRPr lang="en-US" sz="2400" b="0" baseline="0" dirty="0">
                        <a:solidFill>
                          <a:srgbClr val="D9D9D9"/>
                        </a:solidFill>
                        <a:latin typeface="Arial" panose="020B0604020202020204" pitchFamily="34" charset="0"/>
                        <a:cs typeface="Arial" panose="020B0604020202020204" pitchFamily="34" charset="0"/>
                      </a:endParaRPr>
                    </a:p>
                    <a:p>
                      <a:pPr marL="0" indent="0" algn="l" defTabSz="114300"/>
                      <a:r>
                        <a:rPr lang="en-US" sz="2400" b="0" baseline="0" dirty="0">
                          <a:solidFill>
                            <a:srgbClr val="D9D9D9"/>
                          </a:solidFill>
                          <a:latin typeface="Arial" panose="020B0604020202020204" pitchFamily="34" charset="0"/>
                          <a:cs typeface="Arial" panose="020B0604020202020204" pitchFamily="34" charset="0"/>
                        </a:rPr>
                        <a:t>After you finish working on the SLIDE MASTER, it is important that you go to VIEW &gt; NORMAL to continue working on your poster. </a:t>
                      </a:r>
                    </a:p>
                  </a:txBody>
                  <a:tcPr marL="182880" marT="137160">
                    <a:solidFill>
                      <a:schemeClr val="tx1"/>
                    </a:solidFill>
                  </a:tcPr>
                </a:tc>
                <a:tc hMerge="1">
                  <a:txBody>
                    <a:bodyPr/>
                    <a:lstStyle/>
                    <a:p>
                      <a:endParaRPr lang="en-US" sz="2400" dirty="0">
                        <a:solidFill>
                          <a:srgbClr val="1F3A4E"/>
                        </a:solidFill>
                      </a:endParaRPr>
                    </a:p>
                  </a:txBody>
                  <a:tcPr marL="182880" marT="137160">
                    <a:blipFill rotWithShape="1">
                      <a:blip r:embed="rId8"/>
                      <a:stretch>
                        <a:fillRect/>
                      </a:stretch>
                    </a:blipFill>
                  </a:tcPr>
                </a:tc>
                <a:tc hMerge="1">
                  <a:txBody>
                    <a:bodyPr/>
                    <a:lstStyle/>
                    <a:p>
                      <a:endParaRPr lang="en-US"/>
                    </a:p>
                  </a:txBody>
                  <a:tcPr/>
                </a:tc>
                <a:extLst>
                  <a:ext uri="{0D108BD9-81ED-4DB2-BD59-A6C34878D82A}">
                    <a16:rowId xmlns:a16="http://schemas.microsoft.com/office/drawing/2014/main" val="10001"/>
                  </a:ext>
                </a:extLst>
              </a:tr>
              <a:tr h="3667719">
                <a:tc gridSpan="3">
                  <a:txBody>
                    <a:bodyPr/>
                    <a:lstStyle/>
                    <a:p>
                      <a:r>
                        <a:rPr lang="en-US" sz="2800" b="1" dirty="0">
                          <a:solidFill>
                            <a:srgbClr val="FFC000"/>
                          </a:solidFill>
                          <a:latin typeface="Arial" panose="020B0604020202020204" pitchFamily="34" charset="0"/>
                          <a:cs typeface="Arial" panose="020B0604020202020204" pitchFamily="34" charset="0"/>
                        </a:rPr>
                        <a:t>How to change the column layout configuration</a:t>
                      </a:r>
                    </a:p>
                    <a:p>
                      <a:r>
                        <a:rPr lang="en-US" sz="2400" dirty="0">
                          <a:solidFill>
                            <a:srgbClr val="D9D9D9"/>
                          </a:solidFill>
                          <a:latin typeface="Arial" panose="020B0604020202020204" pitchFamily="34" charset="0"/>
                          <a:cs typeface="Arial" panose="020B0604020202020204" pitchFamily="34" charset="0"/>
                        </a:rPr>
                        <a:t>You can manually change the configuration on the columns by going to VIEW &gt; SLIDE MASTER. You can delete columns, resize them or modify them as needed for your layout. </a:t>
                      </a:r>
                    </a:p>
                    <a:p>
                      <a:pPr marL="0" marR="0" indent="0" algn="l" defTabSz="3765366" rtl="0" eaLnBrk="1" fontAlgn="auto" latinLnBrk="0" hangingPunct="1">
                        <a:lnSpc>
                          <a:spcPct val="100000"/>
                        </a:lnSpc>
                        <a:spcBef>
                          <a:spcPts val="0"/>
                        </a:spcBef>
                        <a:spcAft>
                          <a:spcPts val="0"/>
                        </a:spcAft>
                        <a:buClrTx/>
                        <a:buSzTx/>
                        <a:buFontTx/>
                        <a:buNone/>
                        <a:tabLst/>
                        <a:defRPr/>
                      </a:pPr>
                      <a:r>
                        <a:rPr lang="en-US" sz="2400" dirty="0">
                          <a:solidFill>
                            <a:srgbClr val="D9D9D9"/>
                          </a:solidFill>
                          <a:latin typeface="Arial" panose="020B0604020202020204" pitchFamily="34" charset="0"/>
                          <a:cs typeface="Arial" panose="020B0604020202020204" pitchFamily="34" charset="0"/>
                        </a:rPr>
                        <a:t>You can see a tutorial here: </a:t>
                      </a:r>
                      <a:r>
                        <a:rPr lang="en-US" sz="2400" u="sng" dirty="0">
                          <a:solidFill>
                            <a:srgbClr val="FFC000"/>
                          </a:solidFill>
                          <a:latin typeface="Arial" panose="020B0604020202020204" pitchFamily="34" charset="0"/>
                          <a:cs typeface="Arial" panose="020B0604020202020204" pitchFamily="34" charset="0"/>
                        </a:rPr>
                        <a:t>https://</a:t>
                      </a:r>
                      <a:r>
                        <a:rPr lang="en-US" sz="2400" u="sng" dirty="0" err="1">
                          <a:solidFill>
                            <a:srgbClr val="FFC000"/>
                          </a:solidFill>
                          <a:latin typeface="Arial" panose="020B0604020202020204" pitchFamily="34" charset="0"/>
                          <a:cs typeface="Arial" panose="020B0604020202020204" pitchFamily="34" charset="0"/>
                        </a:rPr>
                        <a:t>www.posterpresentations.com</a:t>
                      </a:r>
                      <a:r>
                        <a:rPr lang="en-US" sz="2400" u="sng" dirty="0">
                          <a:solidFill>
                            <a:srgbClr val="FFC000"/>
                          </a:solidFill>
                          <a:latin typeface="Arial" panose="020B0604020202020204" pitchFamily="34" charset="0"/>
                          <a:cs typeface="Arial" panose="020B0604020202020204" pitchFamily="34" charset="0"/>
                        </a:rPr>
                        <a:t>/how-to-change-the-column-</a:t>
                      </a:r>
                      <a:r>
                        <a:rPr lang="en-US" sz="2400" u="sng" dirty="0" err="1">
                          <a:solidFill>
                            <a:srgbClr val="FFC000"/>
                          </a:solidFill>
                          <a:latin typeface="Arial" panose="020B0604020202020204" pitchFamily="34" charset="0"/>
                          <a:cs typeface="Arial" panose="020B0604020202020204" pitchFamily="34" charset="0"/>
                        </a:rPr>
                        <a:t>configuration.html</a:t>
                      </a:r>
                      <a:endParaRPr lang="en-US" u="sng" dirty="0">
                        <a:solidFill>
                          <a:srgbClr val="FFC000"/>
                        </a:solidFill>
                      </a:endParaRPr>
                    </a:p>
                  </a:txBody>
                  <a:tcPr marL="182880" marT="137160">
                    <a:solidFill>
                      <a:schemeClr val="tx1"/>
                    </a:solidFill>
                  </a:tcPr>
                </a:tc>
                <a:tc hMerge="1">
                  <a:txBody>
                    <a:bodyPr/>
                    <a:lstStyle/>
                    <a:p>
                      <a:endParaRPr lang="en-US" sz="2400" dirty="0">
                        <a:solidFill>
                          <a:srgbClr val="1F3A4E"/>
                        </a:solidFill>
                      </a:endParaRPr>
                    </a:p>
                  </a:txBody>
                  <a:tcPr marL="182880" marT="137160">
                    <a:blipFill rotWithShape="1">
                      <a:blip r:embed="rId9"/>
                      <a:stretch>
                        <a:fillRect/>
                      </a:stretch>
                    </a:blipFill>
                  </a:tcPr>
                </a:tc>
                <a:tc hMerge="1">
                  <a:txBody>
                    <a:bodyPr/>
                    <a:lstStyle/>
                    <a:p>
                      <a:endParaRPr lang="en-US" dirty="0"/>
                    </a:p>
                  </a:txBody>
                  <a:tcPr marL="182880" marT="137160">
                    <a:solidFill>
                      <a:srgbClr val="010101"/>
                    </a:solidFill>
                  </a:tcPr>
                </a:tc>
                <a:extLst>
                  <a:ext uri="{0D108BD9-81ED-4DB2-BD59-A6C34878D82A}">
                    <a16:rowId xmlns:a16="http://schemas.microsoft.com/office/drawing/2014/main" val="10004"/>
                  </a:ext>
                </a:extLst>
              </a:tr>
              <a:tr h="5177074">
                <a:tc gridSpan="2">
                  <a:txBody>
                    <a:bodyPr/>
                    <a:lstStyle/>
                    <a:p>
                      <a:pPr marL="0" marR="0" lvl="0" indent="0" algn="l" defTabSz="1518341" rtl="0" eaLnBrk="1" fontAlgn="auto" latinLnBrk="0" hangingPunct="1">
                        <a:lnSpc>
                          <a:spcPct val="100000"/>
                        </a:lnSpc>
                        <a:spcBef>
                          <a:spcPts val="0"/>
                        </a:spcBef>
                        <a:spcAft>
                          <a:spcPts val="0"/>
                        </a:spcAft>
                        <a:buClrTx/>
                        <a:buSzTx/>
                        <a:buFontTx/>
                        <a:buNone/>
                        <a:tabLst/>
                        <a:defRPr/>
                      </a:pPr>
                      <a:endParaRPr lang="en-US" sz="2400" noProof="0" dirty="0">
                        <a:solidFill>
                          <a:srgbClr val="D9D9D9"/>
                        </a:solidFill>
                        <a:latin typeface="Arial" panose="020B0604020202020204" pitchFamily="34" charset="0"/>
                        <a:cs typeface="Arial" panose="020B0604020202020204" pitchFamily="34" charset="0"/>
                      </a:endParaRPr>
                    </a:p>
                  </a:txBody>
                  <a:tcPr marL="182880" marT="137160">
                    <a:blipFill dpi="0" rotWithShape="1">
                      <a:blip r:embed="rId10">
                        <a:extLst>
                          <a:ext uri="{28A0092B-C50C-407E-A947-70E740481C1C}">
                            <a14:useLocalDpi xmlns:a14="http://schemas.microsoft.com/office/drawing/2010/main" val="0"/>
                          </a:ext>
                        </a:extLst>
                      </a:blip>
                      <a:srcRect/>
                      <a:stretch>
                        <a:fillRect/>
                      </a:stretch>
                    </a:blipFill>
                  </a:tcPr>
                </a:tc>
                <a:tc hMerge="1">
                  <a:txBody>
                    <a:bodyPr/>
                    <a:lstStyle/>
                    <a:p>
                      <a:endParaRPr lang="en-US"/>
                    </a:p>
                  </a:txBody>
                  <a:tcPr/>
                </a:tc>
                <a:tc rowSpan="2">
                  <a:txBody>
                    <a:bodyPr/>
                    <a:lstStyle/>
                    <a:p>
                      <a:pPr marL="0" marR="0" lvl="0" indent="0" algn="l" defTabSz="1518341" rtl="0" eaLnBrk="1" fontAlgn="auto" latinLnBrk="0" hangingPunct="1">
                        <a:lnSpc>
                          <a:spcPct val="100000"/>
                        </a:lnSpc>
                        <a:spcBef>
                          <a:spcPts val="0"/>
                        </a:spcBef>
                        <a:spcAft>
                          <a:spcPts val="0"/>
                        </a:spcAft>
                        <a:buClrTx/>
                        <a:buSzTx/>
                        <a:buFontTx/>
                        <a:buNone/>
                        <a:tabLst/>
                        <a:defRPr/>
                      </a:pPr>
                      <a:r>
                        <a:rPr lang="en-US" sz="2800" b="1" noProof="0" dirty="0">
                          <a:solidFill>
                            <a:srgbClr val="FFC000"/>
                          </a:solidFill>
                          <a:latin typeface="Arial" panose="020B0604020202020204" pitchFamily="34" charset="0"/>
                          <a:cs typeface="Arial" panose="020B0604020202020204" pitchFamily="34" charset="0"/>
                        </a:rPr>
                        <a:t>How to hide the QUICK START GUIDE bars from the sides of the template</a:t>
                      </a:r>
                    </a:p>
                    <a:p>
                      <a:pPr marL="0" marR="0" lvl="0" indent="0" algn="l" defTabSz="114300" rtl="0" eaLnBrk="1" fontAlgn="auto" latinLnBrk="0" hangingPunct="1">
                        <a:lnSpc>
                          <a:spcPct val="100000"/>
                        </a:lnSpc>
                        <a:spcBef>
                          <a:spcPts val="0"/>
                        </a:spcBef>
                        <a:spcAft>
                          <a:spcPts val="0"/>
                        </a:spcAft>
                        <a:buClrTx/>
                        <a:buSzTx/>
                        <a:buFontTx/>
                        <a:buNone/>
                        <a:tabLst/>
                        <a:defRPr/>
                      </a:pPr>
                      <a:r>
                        <a:rPr lang="en-US" sz="2400" noProof="0" dirty="0">
                          <a:solidFill>
                            <a:srgbClr val="D9D9D9"/>
                          </a:solidFill>
                          <a:latin typeface="Arial" panose="020B0604020202020204" pitchFamily="34" charset="0"/>
                          <a:cs typeface="Arial" panose="020B0604020202020204" pitchFamily="34" charset="0"/>
                        </a:rPr>
                        <a:t>The Quick Start</a:t>
                      </a:r>
                      <a:r>
                        <a:rPr lang="en-US" sz="2400" baseline="0" noProof="0" dirty="0">
                          <a:solidFill>
                            <a:srgbClr val="D9D9D9"/>
                          </a:solidFill>
                          <a:latin typeface="Arial" panose="020B0604020202020204" pitchFamily="34" charset="0"/>
                          <a:cs typeface="Arial" panose="020B0604020202020204" pitchFamily="34" charset="0"/>
                        </a:rPr>
                        <a:t> Guides</a:t>
                      </a:r>
                      <a:r>
                        <a:rPr lang="en-US" sz="2400" noProof="0" dirty="0">
                          <a:solidFill>
                            <a:srgbClr val="D9D9D9"/>
                          </a:solidFill>
                          <a:latin typeface="Arial" panose="020B0604020202020204" pitchFamily="34" charset="0"/>
                          <a:cs typeface="Arial" panose="020B0604020202020204" pitchFamily="34" charset="0"/>
                        </a:rPr>
                        <a:t> </a:t>
                      </a:r>
                      <a:r>
                        <a:rPr lang="en-US" sz="2400" u="sng" noProof="0" dirty="0">
                          <a:solidFill>
                            <a:srgbClr val="D9D9D9"/>
                          </a:solidFill>
                          <a:latin typeface="Arial" panose="020B0604020202020204" pitchFamily="34" charset="0"/>
                          <a:cs typeface="Arial" panose="020B0604020202020204" pitchFamily="34" charset="0"/>
                        </a:rPr>
                        <a:t>are outside the template’s printable area</a:t>
                      </a:r>
                      <a:r>
                        <a:rPr lang="en-US" sz="2400" noProof="0" dirty="0">
                          <a:solidFill>
                            <a:srgbClr val="D9D9D9"/>
                          </a:solidFill>
                          <a:latin typeface="Arial" panose="020B0604020202020204" pitchFamily="34" charset="0"/>
                          <a:cs typeface="Arial" panose="020B0604020202020204" pitchFamily="34" charset="0"/>
                        </a:rPr>
                        <a:t> and they will not be on the printed poster</a:t>
                      </a:r>
                      <a:r>
                        <a:rPr lang="en-US" sz="2400" baseline="0" noProof="0" dirty="0">
                          <a:solidFill>
                            <a:srgbClr val="D9D9D9"/>
                          </a:solidFill>
                          <a:latin typeface="Arial" panose="020B0604020202020204" pitchFamily="34" charset="0"/>
                          <a:cs typeface="Arial" panose="020B0604020202020204" pitchFamily="34" charset="0"/>
                        </a:rPr>
                        <a:t>. </a:t>
                      </a:r>
                    </a:p>
                    <a:p>
                      <a:pPr marL="0" marR="0" lvl="0" indent="0" algn="l" defTabSz="114300" rtl="0" eaLnBrk="1" fontAlgn="auto" latinLnBrk="0" hangingPunct="1">
                        <a:lnSpc>
                          <a:spcPct val="100000"/>
                        </a:lnSpc>
                        <a:spcBef>
                          <a:spcPts val="0"/>
                        </a:spcBef>
                        <a:spcAft>
                          <a:spcPts val="0"/>
                        </a:spcAft>
                        <a:buClrTx/>
                        <a:buSzTx/>
                        <a:buFontTx/>
                        <a:buNone/>
                        <a:tabLst/>
                        <a:defRPr/>
                      </a:pPr>
                      <a:endParaRPr lang="en-US" sz="2400" baseline="0" noProof="0" dirty="0">
                        <a:solidFill>
                          <a:srgbClr val="D9D9D9"/>
                        </a:solidFill>
                        <a:latin typeface="Arial" panose="020B0604020202020204" pitchFamily="34" charset="0"/>
                        <a:cs typeface="Arial" panose="020B0604020202020204" pitchFamily="34" charset="0"/>
                      </a:endParaRPr>
                    </a:p>
                    <a:p>
                      <a:pPr marL="0" marR="0" lvl="0" indent="0" algn="l" defTabSz="114300" rtl="0" eaLnBrk="1" fontAlgn="auto" latinLnBrk="0" hangingPunct="1">
                        <a:lnSpc>
                          <a:spcPct val="100000"/>
                        </a:lnSpc>
                        <a:spcBef>
                          <a:spcPts val="0"/>
                        </a:spcBef>
                        <a:spcAft>
                          <a:spcPts val="0"/>
                        </a:spcAft>
                        <a:buClrTx/>
                        <a:buSzTx/>
                        <a:buFontTx/>
                        <a:buNone/>
                        <a:tabLst/>
                        <a:defRPr/>
                      </a:pPr>
                      <a:r>
                        <a:rPr lang="en-US" sz="2400" baseline="0" noProof="0" dirty="0">
                          <a:solidFill>
                            <a:srgbClr val="D9D9D9"/>
                          </a:solidFill>
                          <a:latin typeface="Arial" panose="020B0604020202020204" pitchFamily="34" charset="0"/>
                          <a:cs typeface="Arial" panose="020B0604020202020204" pitchFamily="34" charset="0"/>
                        </a:rPr>
                        <a:t>If you create a PDF file from your template, the guides will not be included.</a:t>
                      </a:r>
                    </a:p>
                    <a:p>
                      <a:pPr marL="0" marR="0" lvl="0" indent="0" algn="l" defTabSz="114300" rtl="0" eaLnBrk="1" fontAlgn="auto" latinLnBrk="0" hangingPunct="1">
                        <a:lnSpc>
                          <a:spcPct val="100000"/>
                        </a:lnSpc>
                        <a:spcBef>
                          <a:spcPts val="0"/>
                        </a:spcBef>
                        <a:spcAft>
                          <a:spcPts val="0"/>
                        </a:spcAft>
                        <a:buClrTx/>
                        <a:buSzTx/>
                        <a:buFontTx/>
                        <a:buNone/>
                        <a:tabLst/>
                        <a:defRPr/>
                      </a:pPr>
                      <a:endParaRPr lang="en-US" sz="2400" baseline="0" noProof="0" dirty="0">
                        <a:solidFill>
                          <a:srgbClr val="D9D9D9"/>
                        </a:solidFill>
                        <a:latin typeface="Arial" panose="020B0604020202020204" pitchFamily="34" charset="0"/>
                        <a:cs typeface="Arial" panose="020B0604020202020204" pitchFamily="34" charset="0"/>
                      </a:endParaRPr>
                    </a:p>
                    <a:p>
                      <a:pPr marL="0" marR="0" lvl="0" indent="0" algn="l" defTabSz="114300" rtl="0" eaLnBrk="1" fontAlgn="auto" latinLnBrk="0" hangingPunct="1">
                        <a:lnSpc>
                          <a:spcPct val="100000"/>
                        </a:lnSpc>
                        <a:spcBef>
                          <a:spcPts val="0"/>
                        </a:spcBef>
                        <a:spcAft>
                          <a:spcPts val="0"/>
                        </a:spcAft>
                        <a:buClrTx/>
                        <a:buSzTx/>
                        <a:buFontTx/>
                        <a:buNone/>
                        <a:tabLst/>
                        <a:defRPr/>
                      </a:pPr>
                      <a:r>
                        <a:rPr lang="en-US" sz="2400" baseline="0" noProof="0" dirty="0">
                          <a:solidFill>
                            <a:srgbClr val="D9D9D9"/>
                          </a:solidFill>
                          <a:latin typeface="Arial" panose="020B0604020202020204" pitchFamily="34" charset="0"/>
                          <a:cs typeface="Arial" panose="020B0604020202020204" pitchFamily="34" charset="0"/>
                        </a:rPr>
                        <a:t>To hide the guides click on the </a:t>
                      </a:r>
                      <a:r>
                        <a:rPr lang="en-US" sz="2400" b="1" baseline="0" noProof="0" dirty="0">
                          <a:solidFill>
                            <a:srgbClr val="D9D9D9"/>
                          </a:solidFill>
                          <a:latin typeface="Arial" panose="020B0604020202020204" pitchFamily="34" charset="0"/>
                          <a:cs typeface="Arial" panose="020B0604020202020204" pitchFamily="34" charset="0"/>
                        </a:rPr>
                        <a:t>Home</a:t>
                      </a:r>
                      <a:r>
                        <a:rPr lang="en-US" sz="2400" baseline="0" noProof="0" dirty="0">
                          <a:solidFill>
                            <a:srgbClr val="D9D9D9"/>
                          </a:solidFill>
                          <a:latin typeface="Arial" panose="020B0604020202020204" pitchFamily="34" charset="0"/>
                          <a:cs typeface="Arial" panose="020B0604020202020204" pitchFamily="34" charset="0"/>
                        </a:rPr>
                        <a:t> tab (top of the screen) and then click on the </a:t>
                      </a:r>
                      <a:r>
                        <a:rPr lang="en-US" sz="2400" b="1" baseline="0" noProof="0" dirty="0">
                          <a:solidFill>
                            <a:srgbClr val="D9D9D9"/>
                          </a:solidFill>
                          <a:latin typeface="Arial" panose="020B0604020202020204" pitchFamily="34" charset="0"/>
                          <a:cs typeface="Arial" panose="020B0604020202020204" pitchFamily="34" charset="0"/>
                        </a:rPr>
                        <a:t>Layout</a:t>
                      </a:r>
                      <a:r>
                        <a:rPr lang="en-US" sz="2400" baseline="0" noProof="0" dirty="0">
                          <a:solidFill>
                            <a:srgbClr val="D9D9D9"/>
                          </a:solidFill>
                          <a:latin typeface="Arial" panose="020B0604020202020204" pitchFamily="34" charset="0"/>
                          <a:cs typeface="Arial" panose="020B0604020202020204" pitchFamily="34" charset="0"/>
                        </a:rPr>
                        <a:t> button below to see the available layouts. Choose the </a:t>
                      </a:r>
                      <a:r>
                        <a:rPr lang="en-US" sz="2400" b="1" baseline="0" noProof="0" dirty="0">
                          <a:solidFill>
                            <a:srgbClr val="D9D9D9"/>
                          </a:solidFill>
                          <a:latin typeface="Arial" panose="020B0604020202020204" pitchFamily="34" charset="0"/>
                          <a:cs typeface="Arial" panose="020B0604020202020204" pitchFamily="34" charset="0"/>
                        </a:rPr>
                        <a:t>Without Guides </a:t>
                      </a:r>
                      <a:r>
                        <a:rPr lang="en-US" sz="2400" b="0" baseline="0" noProof="0" dirty="0">
                          <a:solidFill>
                            <a:srgbClr val="D9D9D9"/>
                          </a:solidFill>
                          <a:latin typeface="Arial" panose="020B0604020202020204" pitchFamily="34" charset="0"/>
                          <a:cs typeface="Arial" panose="020B0604020202020204" pitchFamily="34" charset="0"/>
                        </a:rPr>
                        <a:t>layout</a:t>
                      </a:r>
                      <a:r>
                        <a:rPr lang="en-US" sz="2400" baseline="0" noProof="0" dirty="0">
                          <a:solidFill>
                            <a:srgbClr val="D9D9D9"/>
                          </a:solidFill>
                          <a:latin typeface="Arial" panose="020B0604020202020204" pitchFamily="34" charset="0"/>
                          <a:cs typeface="Arial" panose="020B0604020202020204" pitchFamily="34" charset="0"/>
                        </a:rPr>
                        <a:t>.</a:t>
                      </a:r>
                      <a:endParaRPr lang="en-US" sz="2400" noProof="0" dirty="0">
                        <a:solidFill>
                          <a:srgbClr val="D9D9D9"/>
                        </a:solidFill>
                        <a:latin typeface="Arial" panose="020B0604020202020204" pitchFamily="34" charset="0"/>
                        <a:cs typeface="Arial" panose="020B0604020202020204" pitchFamily="34" charset="0"/>
                      </a:endParaRPr>
                    </a:p>
                    <a:p>
                      <a:pPr marL="0" marR="0" lvl="0" indent="0" algn="l" defTabSz="114300" rtl="0" eaLnBrk="1" fontAlgn="auto" latinLnBrk="0" hangingPunct="1">
                        <a:lnSpc>
                          <a:spcPct val="100000"/>
                        </a:lnSpc>
                        <a:spcBef>
                          <a:spcPts val="0"/>
                        </a:spcBef>
                        <a:spcAft>
                          <a:spcPts val="0"/>
                        </a:spcAft>
                        <a:buClrTx/>
                        <a:buSzTx/>
                        <a:buFontTx/>
                        <a:buNone/>
                        <a:tabLst/>
                        <a:defRPr/>
                      </a:pPr>
                      <a:endParaRPr lang="en-US" sz="2400" noProof="0" dirty="0">
                        <a:solidFill>
                          <a:srgbClr val="D9D9D9"/>
                        </a:solidFill>
                        <a:latin typeface="Arial" panose="020B0604020202020204" pitchFamily="34" charset="0"/>
                        <a:cs typeface="Arial" panose="020B0604020202020204" pitchFamily="34" charset="0"/>
                      </a:endParaRPr>
                    </a:p>
                  </a:txBody>
                  <a:tcPr marL="182880" marT="137160">
                    <a:solidFill>
                      <a:srgbClr val="010101"/>
                    </a:solidFill>
                  </a:tcPr>
                </a:tc>
                <a:extLst>
                  <a:ext uri="{0D108BD9-81ED-4DB2-BD59-A6C34878D82A}">
                    <a16:rowId xmlns:a16="http://schemas.microsoft.com/office/drawing/2014/main" val="10005"/>
                  </a:ext>
                </a:extLst>
              </a:tr>
              <a:tr h="2888327">
                <a:tc gridSpan="2">
                  <a:txBody>
                    <a:bodyPr/>
                    <a:lstStyle/>
                    <a:p>
                      <a:pPr marL="0" marR="0" lvl="0" indent="0" algn="l" defTabSz="1518341" rtl="0" eaLnBrk="1" fontAlgn="auto" latinLnBrk="0" hangingPunct="1">
                        <a:lnSpc>
                          <a:spcPct val="100000"/>
                        </a:lnSpc>
                        <a:spcBef>
                          <a:spcPts val="0"/>
                        </a:spcBef>
                        <a:spcAft>
                          <a:spcPts val="0"/>
                        </a:spcAft>
                        <a:buClrTx/>
                        <a:buSzTx/>
                        <a:buFontTx/>
                        <a:buNone/>
                        <a:tabLst/>
                        <a:defRPr/>
                      </a:pPr>
                      <a:endParaRPr lang="en-US" sz="2400" noProof="0" dirty="0">
                        <a:solidFill>
                          <a:srgbClr val="D9D9D9"/>
                        </a:solidFill>
                        <a:latin typeface="Arial" panose="020B0604020202020204" pitchFamily="34" charset="0"/>
                        <a:cs typeface="Arial" panose="020B0604020202020204" pitchFamily="34" charset="0"/>
                      </a:endParaRPr>
                    </a:p>
                  </a:txBody>
                  <a:tcPr marL="182880" marT="137160">
                    <a:solidFill>
                      <a:srgbClr val="010101"/>
                    </a:solidFill>
                  </a:tcPr>
                </a:tc>
                <a:tc hMerge="1">
                  <a:txBody>
                    <a:bodyPr/>
                    <a:lstStyle/>
                    <a:p>
                      <a:endParaRPr lang="en-US"/>
                    </a:p>
                  </a:txBody>
                  <a:tcPr/>
                </a:tc>
                <a:tc vMerge="1">
                  <a:txBody>
                    <a:bodyPr/>
                    <a:lstStyle/>
                    <a:p>
                      <a:endParaRPr lang="en-US"/>
                    </a:p>
                  </a:txBody>
                  <a:tcPr/>
                </a:tc>
                <a:extLst>
                  <a:ext uri="{0D108BD9-81ED-4DB2-BD59-A6C34878D82A}">
                    <a16:rowId xmlns:a16="http://schemas.microsoft.com/office/drawing/2014/main" val="1766341567"/>
                  </a:ext>
                </a:extLst>
              </a:tr>
              <a:tr h="3781426">
                <a:tc gridSpan="2">
                  <a:txBody>
                    <a:bodyPr/>
                    <a:lstStyle/>
                    <a:p>
                      <a:r>
                        <a:rPr lang="en-US" sz="2800" b="1" dirty="0">
                          <a:solidFill>
                            <a:srgbClr val="FFC000"/>
                          </a:solidFill>
                          <a:latin typeface="Arial" panose="020B0604020202020204" pitchFamily="34" charset="0"/>
                          <a:cs typeface="Arial" panose="020B0604020202020204" pitchFamily="34" charset="0"/>
                        </a:rPr>
                        <a:t>How to</a:t>
                      </a:r>
                      <a:r>
                        <a:rPr lang="en-US" sz="2800" b="1" baseline="0" dirty="0">
                          <a:solidFill>
                            <a:srgbClr val="FFC000"/>
                          </a:solidFill>
                          <a:latin typeface="Arial" panose="020B0604020202020204" pitchFamily="34" charset="0"/>
                          <a:cs typeface="Arial" panose="020B0604020202020204" pitchFamily="34" charset="0"/>
                        </a:rPr>
                        <a:t> preview your poster prior to printing</a:t>
                      </a:r>
                      <a:endParaRPr lang="en-US" sz="2800" b="1" dirty="0">
                        <a:solidFill>
                          <a:srgbClr val="FFC000"/>
                        </a:solidFill>
                        <a:latin typeface="Arial" panose="020B0604020202020204" pitchFamily="34" charset="0"/>
                        <a:cs typeface="Arial" panose="020B0604020202020204" pitchFamily="34" charset="0"/>
                      </a:endParaRPr>
                    </a:p>
                    <a:p>
                      <a:r>
                        <a:rPr lang="en-US" sz="2400" dirty="0">
                          <a:solidFill>
                            <a:srgbClr val="D9D9D9"/>
                          </a:solidFill>
                          <a:latin typeface="Arial" panose="020B0604020202020204" pitchFamily="34" charset="0"/>
                          <a:cs typeface="Arial" panose="020B0604020202020204" pitchFamily="34" charset="0"/>
                        </a:rPr>
                        <a:t>You can preview your poster at any time by pressing the </a:t>
                      </a:r>
                      <a:r>
                        <a:rPr lang="en-US" sz="2400" dirty="0">
                          <a:solidFill>
                            <a:srgbClr val="FFC000"/>
                          </a:solidFill>
                          <a:latin typeface="Arial" panose="020B0604020202020204" pitchFamily="34" charset="0"/>
                          <a:cs typeface="Arial" panose="020B0604020202020204" pitchFamily="34" charset="0"/>
                        </a:rPr>
                        <a:t>F5 key</a:t>
                      </a:r>
                      <a:r>
                        <a:rPr lang="en-US" sz="2400" dirty="0">
                          <a:solidFill>
                            <a:srgbClr val="D9D9D9"/>
                          </a:solidFill>
                          <a:latin typeface="Arial" panose="020B0604020202020204" pitchFamily="34" charset="0"/>
                          <a:cs typeface="Arial" panose="020B0604020202020204" pitchFamily="34" charset="0"/>
                        </a:rPr>
                        <a:t> on your keyboard. You will see on the screen what's on your poster and how it should look when printed. Press the </a:t>
                      </a:r>
                      <a:r>
                        <a:rPr lang="en-US" sz="2400" dirty="0">
                          <a:solidFill>
                            <a:srgbClr val="FFC000"/>
                          </a:solidFill>
                          <a:latin typeface="Arial" panose="020B0604020202020204" pitchFamily="34" charset="0"/>
                          <a:cs typeface="Arial" panose="020B0604020202020204" pitchFamily="34" charset="0"/>
                        </a:rPr>
                        <a:t>ESC key </a:t>
                      </a:r>
                      <a:r>
                        <a:rPr lang="en-US" sz="2400" dirty="0">
                          <a:solidFill>
                            <a:srgbClr val="D9D9D9"/>
                          </a:solidFill>
                          <a:latin typeface="Arial" panose="020B0604020202020204" pitchFamily="34" charset="0"/>
                          <a:cs typeface="Arial" panose="020B0604020202020204" pitchFamily="34" charset="0"/>
                        </a:rPr>
                        <a:t>to exit Preview.</a:t>
                      </a:r>
                    </a:p>
                  </a:txBody>
                  <a:tcPr marL="182880" marT="137160">
                    <a:solidFill>
                      <a:srgbClr val="010101"/>
                    </a:solidFill>
                  </a:tcPr>
                </a:tc>
                <a:tc hMerge="1">
                  <a:txBody>
                    <a:bodyPr/>
                    <a:lstStyle/>
                    <a:p>
                      <a:endParaRPr lang="en-US"/>
                    </a:p>
                  </a:txBody>
                  <a:tcPr/>
                </a:tc>
                <a:tc>
                  <a:txBody>
                    <a:bodyPr/>
                    <a:lstStyle/>
                    <a:p>
                      <a:pPr algn="ctr"/>
                      <a:r>
                        <a:rPr lang="en-US" sz="11500" b="1" dirty="0">
                          <a:solidFill>
                            <a:srgbClr val="D9D9D9"/>
                          </a:solidFill>
                          <a:latin typeface="Arial" panose="020B0604020202020204" pitchFamily="34" charset="0"/>
                          <a:cs typeface="Arial" panose="020B0604020202020204" pitchFamily="34" charset="0"/>
                        </a:rPr>
                        <a:t>F5</a:t>
                      </a:r>
                      <a:r>
                        <a:rPr lang="en-US" sz="2400" baseline="0" dirty="0">
                          <a:solidFill>
                            <a:srgbClr val="D9D9D9"/>
                          </a:solidFill>
                          <a:latin typeface="Arial" panose="020B0604020202020204" pitchFamily="34" charset="0"/>
                          <a:cs typeface="Arial" panose="020B0604020202020204" pitchFamily="34" charset="0"/>
                        </a:rPr>
                        <a:t> </a:t>
                      </a:r>
                      <a:endParaRPr lang="en-US" dirty="0"/>
                    </a:p>
                  </a:txBody>
                  <a:tcPr marL="182880" marT="137160" anchor="ctr">
                    <a:solidFill>
                      <a:schemeClr val="tx1">
                        <a:lumMod val="95000"/>
                        <a:lumOff val="5000"/>
                      </a:schemeClr>
                    </a:solidFill>
                  </a:tcPr>
                </a:tc>
                <a:extLst>
                  <a:ext uri="{0D108BD9-81ED-4DB2-BD59-A6C34878D82A}">
                    <a16:rowId xmlns:a16="http://schemas.microsoft.com/office/drawing/2014/main" val="10006"/>
                  </a:ext>
                </a:extLst>
              </a:tr>
              <a:tr h="5674009">
                <a:tc gridSpan="3">
                  <a:txBody>
                    <a:bodyPr/>
                    <a:lstStyle/>
                    <a:p>
                      <a:pPr marL="0" marR="0" lvl="0" indent="0" algn="l" defTabSz="1518341" rtl="0" eaLnBrk="1" fontAlgn="auto" latinLnBrk="0" hangingPunct="1">
                        <a:lnSpc>
                          <a:spcPct val="100000"/>
                        </a:lnSpc>
                        <a:spcBef>
                          <a:spcPts val="0"/>
                        </a:spcBef>
                        <a:spcAft>
                          <a:spcPts val="0"/>
                        </a:spcAft>
                        <a:buClrTx/>
                        <a:buSzTx/>
                        <a:buFontTx/>
                        <a:buNone/>
                        <a:tabLst/>
                        <a:defRPr/>
                      </a:pPr>
                      <a:r>
                        <a:rPr lang="en-US" sz="2800" b="1" noProof="0" dirty="0">
                          <a:solidFill>
                            <a:srgbClr val="FFC000"/>
                          </a:solidFill>
                          <a:latin typeface="Arial"/>
                          <a:cs typeface="Arial"/>
                        </a:rPr>
                        <a:t>How to print your poster</a:t>
                      </a:r>
                    </a:p>
                    <a:p>
                      <a:pPr marL="0" marR="0" lvl="0" indent="0" algn="l" defTabSz="114300" rtl="0" eaLnBrk="1" fontAlgn="auto" latinLnBrk="0" hangingPunct="1">
                        <a:lnSpc>
                          <a:spcPct val="100000"/>
                        </a:lnSpc>
                        <a:spcBef>
                          <a:spcPts val="0"/>
                        </a:spcBef>
                        <a:spcAft>
                          <a:spcPts val="0"/>
                        </a:spcAft>
                        <a:buClrTx/>
                        <a:buSzTx/>
                        <a:buFontTx/>
                        <a:buNone/>
                        <a:tabLst/>
                        <a:defRPr/>
                      </a:pPr>
                      <a:r>
                        <a:rPr lang="en-US" sz="2400" noProof="0" dirty="0">
                          <a:solidFill>
                            <a:srgbClr val="D9D9D9"/>
                          </a:solidFill>
                          <a:latin typeface="Arial"/>
                          <a:cs typeface="Arial"/>
                        </a:rPr>
                        <a:t>When you are ready to have your poster printed go online to </a:t>
                      </a:r>
                      <a:r>
                        <a:rPr lang="en-US" sz="2400" noProof="0" dirty="0" err="1">
                          <a:solidFill>
                            <a:srgbClr val="FFC000"/>
                          </a:solidFill>
                          <a:latin typeface="Arial"/>
                          <a:cs typeface="Arial"/>
                        </a:rPr>
                        <a:t>PosterPresentations.com</a:t>
                      </a:r>
                      <a:r>
                        <a:rPr lang="en-US" sz="2400" noProof="0" dirty="0">
                          <a:solidFill>
                            <a:srgbClr val="D9D9D9"/>
                          </a:solidFill>
                          <a:latin typeface="Arial"/>
                          <a:cs typeface="Arial"/>
                        </a:rPr>
                        <a:t> and click on the "</a:t>
                      </a:r>
                      <a:r>
                        <a:rPr lang="en-US" sz="2400" noProof="0" dirty="0">
                          <a:solidFill>
                            <a:srgbClr val="FFC000"/>
                          </a:solidFill>
                          <a:latin typeface="Arial"/>
                          <a:cs typeface="Arial"/>
                        </a:rPr>
                        <a:t>Order Your Poster</a:t>
                      </a:r>
                      <a:r>
                        <a:rPr lang="en-US" sz="2400" noProof="0" dirty="0">
                          <a:solidFill>
                            <a:srgbClr val="D9D9D9"/>
                          </a:solidFill>
                          <a:latin typeface="Arial"/>
                          <a:cs typeface="Arial"/>
                        </a:rPr>
                        <a:t>" button. You can have your poster printed on professional papers, fabric for easy traveling and a variety of other materials. </a:t>
                      </a:r>
                    </a:p>
                    <a:p>
                      <a:pPr marL="0" marR="0" lvl="0" indent="0" algn="l" defTabSz="114300" rtl="0" eaLnBrk="1" fontAlgn="auto" latinLnBrk="0" hangingPunct="1">
                        <a:lnSpc>
                          <a:spcPct val="100000"/>
                        </a:lnSpc>
                        <a:spcBef>
                          <a:spcPts val="0"/>
                        </a:spcBef>
                        <a:spcAft>
                          <a:spcPts val="0"/>
                        </a:spcAft>
                        <a:buClrTx/>
                        <a:buSzTx/>
                        <a:buFontTx/>
                        <a:buNone/>
                        <a:tabLst/>
                        <a:defRPr/>
                      </a:pPr>
                      <a:r>
                        <a:rPr lang="en-US" sz="2400" noProof="0" dirty="0">
                          <a:solidFill>
                            <a:srgbClr val="D9D9D9"/>
                          </a:solidFill>
                          <a:latin typeface="Arial"/>
                          <a:cs typeface="Arial"/>
                        </a:rPr>
                        <a:t>If you submit a PowerPoint document, you will be receiving a PDF proof for your approval prior to printing. If your order is placed and paid for before noon (Pacific time) Monday-Friday, your order will ship out that same day. FedEx Next day, Second day, Third day, and Free Ground services are offered. </a:t>
                      </a:r>
                    </a:p>
                    <a:p>
                      <a:pPr marL="0" marR="0" lvl="0" indent="0" algn="l" defTabSz="114300" rtl="0" eaLnBrk="1" fontAlgn="auto" latinLnBrk="0" hangingPunct="1">
                        <a:lnSpc>
                          <a:spcPct val="100000"/>
                        </a:lnSpc>
                        <a:spcBef>
                          <a:spcPts val="0"/>
                        </a:spcBef>
                        <a:spcAft>
                          <a:spcPts val="0"/>
                        </a:spcAft>
                        <a:buClrTx/>
                        <a:buSzTx/>
                        <a:buFontTx/>
                        <a:buNone/>
                        <a:tabLst/>
                        <a:defRPr/>
                      </a:pPr>
                      <a:r>
                        <a:rPr lang="en-US" sz="2400" noProof="0" dirty="0">
                          <a:solidFill>
                            <a:srgbClr val="D9D9D9"/>
                          </a:solidFill>
                          <a:latin typeface="Arial"/>
                          <a:cs typeface="Arial"/>
                        </a:rPr>
                        <a:t/>
                      </a:r>
                      <a:br>
                        <a:rPr lang="en-US" sz="2400" noProof="0" dirty="0">
                          <a:solidFill>
                            <a:srgbClr val="D9D9D9"/>
                          </a:solidFill>
                          <a:latin typeface="Arial"/>
                          <a:cs typeface="Arial"/>
                        </a:rPr>
                      </a:br>
                      <a:r>
                        <a:rPr lang="en-US" sz="2400" noProof="0" dirty="0">
                          <a:solidFill>
                            <a:srgbClr val="D9D9D9"/>
                          </a:solidFill>
                          <a:latin typeface="Arial"/>
                          <a:cs typeface="Arial"/>
                        </a:rPr>
                        <a:t>Go to </a:t>
                      </a:r>
                      <a:r>
                        <a:rPr lang="en-US" sz="2400" noProof="0" dirty="0" err="1">
                          <a:solidFill>
                            <a:srgbClr val="FFC000"/>
                          </a:solidFill>
                          <a:latin typeface="Arial"/>
                          <a:cs typeface="Arial"/>
                        </a:rPr>
                        <a:t>PosterPresentations.com</a:t>
                      </a:r>
                      <a:r>
                        <a:rPr lang="en-US" sz="2400" noProof="0" dirty="0">
                          <a:solidFill>
                            <a:srgbClr val="D9D9D9"/>
                          </a:solidFill>
                          <a:latin typeface="Arial"/>
                          <a:cs typeface="Arial"/>
                        </a:rPr>
                        <a:t> for more information.</a:t>
                      </a:r>
                    </a:p>
                  </a:txBody>
                  <a:tcPr marL="182880" marT="137160">
                    <a:solidFill>
                      <a:srgbClr val="01010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1354778">
                <a:tc gridSpan="3">
                  <a:txBody>
                    <a:bodyPr/>
                    <a:lstStyle/>
                    <a:p>
                      <a:endParaRPr lang="en-US" sz="2400" dirty="0">
                        <a:solidFill>
                          <a:srgbClr val="1F3A4E"/>
                        </a:solidFill>
                      </a:endParaRPr>
                    </a:p>
                  </a:txBody>
                  <a:tcPr marL="182880" marT="137160">
                    <a:blipFill dpi="0" rotWithShape="1">
                      <a:blip r:embed="rId11">
                        <a:extLst>
                          <a:ext uri="{28A0092B-C50C-407E-A947-70E740481C1C}">
                            <a14:useLocalDpi xmlns:a14="http://schemas.microsoft.com/office/drawing/2010/main" val="0"/>
                          </a:ext>
                        </a:extLst>
                      </a:blip>
                      <a:srcRect/>
                      <a:stretch>
                        <a:fillRect/>
                      </a:stretch>
                    </a:blip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r h="3212204">
                <a:tc>
                  <a:txBody>
                    <a:bodyPr/>
                    <a:lstStyle/>
                    <a:p>
                      <a:pPr>
                        <a:lnSpc>
                          <a:spcPts val="2600"/>
                        </a:lnSpc>
                      </a:pPr>
                      <a:r>
                        <a:rPr lang="en-US" sz="2000" dirty="0">
                          <a:solidFill>
                            <a:schemeClr val="bg1">
                              <a:lumMod val="85000"/>
                            </a:schemeClr>
                          </a:solidFill>
                          <a:latin typeface="Arial"/>
                          <a:cs typeface="Arial"/>
                        </a:rPr>
                        <a:t>© 2019</a:t>
                      </a:r>
                      <a:r>
                        <a:rPr lang="en-US" sz="2000" baseline="0" dirty="0">
                          <a:solidFill>
                            <a:schemeClr val="bg1">
                              <a:lumMod val="85000"/>
                            </a:schemeClr>
                          </a:solidFill>
                          <a:latin typeface="Arial"/>
                          <a:cs typeface="Arial"/>
                        </a:rPr>
                        <a:t> </a:t>
                      </a:r>
                      <a:r>
                        <a:rPr lang="en-US" sz="2000" dirty="0" err="1">
                          <a:solidFill>
                            <a:schemeClr val="bg1">
                              <a:lumMod val="85000"/>
                            </a:schemeClr>
                          </a:solidFill>
                          <a:latin typeface="Arial"/>
                          <a:cs typeface="Arial"/>
                        </a:rPr>
                        <a:t>PosterPresentations.com</a:t>
                      </a:r>
                      <a:r>
                        <a:rPr lang="en-US" sz="2000" dirty="0">
                          <a:solidFill>
                            <a:schemeClr val="bg1">
                              <a:lumMod val="85000"/>
                            </a:schemeClr>
                          </a:solidFill>
                          <a:latin typeface="Arial"/>
                          <a:cs typeface="Arial"/>
                        </a:rPr>
                        <a:t/>
                      </a:r>
                      <a:br>
                        <a:rPr lang="en-US" sz="2000" dirty="0">
                          <a:solidFill>
                            <a:schemeClr val="bg1">
                              <a:lumMod val="85000"/>
                            </a:schemeClr>
                          </a:solidFill>
                          <a:latin typeface="Arial"/>
                          <a:cs typeface="Arial"/>
                        </a:rPr>
                      </a:br>
                      <a:r>
                        <a:rPr lang="en-US" sz="2000" dirty="0">
                          <a:solidFill>
                            <a:schemeClr val="bg1">
                              <a:lumMod val="85000"/>
                            </a:schemeClr>
                          </a:solidFill>
                          <a:latin typeface="Arial"/>
                          <a:cs typeface="Arial"/>
                        </a:rPr>
                        <a:t>2117 Fourth Street ,</a:t>
                      </a:r>
                      <a:r>
                        <a:rPr lang="en-US" sz="2000" baseline="0" dirty="0">
                          <a:solidFill>
                            <a:schemeClr val="bg1">
                              <a:lumMod val="85000"/>
                            </a:schemeClr>
                          </a:solidFill>
                          <a:latin typeface="Arial"/>
                          <a:cs typeface="Arial"/>
                        </a:rPr>
                        <a:t> STE C        </a:t>
                      </a:r>
                    </a:p>
                    <a:p>
                      <a:pPr>
                        <a:lnSpc>
                          <a:spcPts val="2600"/>
                        </a:lnSpc>
                      </a:pPr>
                      <a:r>
                        <a:rPr lang="en-US" sz="2000" baseline="0" dirty="0">
                          <a:solidFill>
                            <a:schemeClr val="bg1">
                              <a:lumMod val="85000"/>
                            </a:schemeClr>
                          </a:solidFill>
                          <a:latin typeface="Arial"/>
                          <a:cs typeface="Arial"/>
                        </a:rPr>
                        <a:t>Berkeley CA 94710 USA</a:t>
                      </a:r>
                      <a:endParaRPr lang="en-US" sz="2000" dirty="0">
                        <a:solidFill>
                          <a:schemeClr val="bg1">
                            <a:lumMod val="85000"/>
                          </a:schemeClr>
                        </a:solidFill>
                        <a:latin typeface="Arial"/>
                        <a:cs typeface="Arial"/>
                      </a:endParaRPr>
                    </a:p>
                  </a:txBody>
                  <a:tcPr marL="182880" marT="137160">
                    <a:solidFill>
                      <a:srgbClr val="010101"/>
                    </a:solidFill>
                  </a:tcPr>
                </a:tc>
                <a:tc gridSpan="2">
                  <a:txBody>
                    <a:bodyPr/>
                    <a:lstStyle/>
                    <a:p>
                      <a:pPr marL="0" marR="0" indent="0" algn="l" defTabSz="4388900" rtl="0" eaLnBrk="1" fontAlgn="auto" latinLnBrk="0" hangingPunct="1">
                        <a:lnSpc>
                          <a:spcPct val="100000"/>
                        </a:lnSpc>
                        <a:spcBef>
                          <a:spcPts val="0"/>
                        </a:spcBef>
                        <a:spcAft>
                          <a:spcPts val="0"/>
                        </a:spcAft>
                        <a:buClrTx/>
                        <a:buSzTx/>
                        <a:buFontTx/>
                        <a:buNone/>
                        <a:tabLst/>
                        <a:defRPr/>
                      </a:pPr>
                      <a:r>
                        <a:rPr lang="en-US" sz="2400" b="1" dirty="0">
                          <a:solidFill>
                            <a:srgbClr val="D0D0D0"/>
                          </a:solidFill>
                          <a:latin typeface="Arial"/>
                          <a:cs typeface="Arial"/>
                        </a:rPr>
                        <a:t>For complete tutorials</a:t>
                      </a:r>
                      <a:r>
                        <a:rPr lang="en-US" sz="2400" b="1" baseline="0" dirty="0">
                          <a:solidFill>
                            <a:srgbClr val="D0D0D0"/>
                          </a:solidFill>
                          <a:latin typeface="Arial"/>
                          <a:cs typeface="Arial"/>
                        </a:rPr>
                        <a:t> visit:</a:t>
                      </a:r>
                    </a:p>
                    <a:p>
                      <a:pPr marL="0" marR="0" indent="0" algn="l" defTabSz="4388900" rtl="0" eaLnBrk="1" fontAlgn="auto" latinLnBrk="0" hangingPunct="1">
                        <a:lnSpc>
                          <a:spcPct val="100000"/>
                        </a:lnSpc>
                        <a:spcBef>
                          <a:spcPts val="0"/>
                        </a:spcBef>
                        <a:spcAft>
                          <a:spcPts val="0"/>
                        </a:spcAft>
                        <a:buClrTx/>
                        <a:buSzTx/>
                        <a:buFontTx/>
                        <a:buNone/>
                        <a:tabLst/>
                        <a:defRPr/>
                      </a:pPr>
                      <a:r>
                        <a:rPr lang="en-US" sz="1800" b="1" dirty="0">
                          <a:solidFill>
                            <a:srgbClr val="FFC000"/>
                          </a:solidFill>
                          <a:latin typeface="Arial"/>
                          <a:cs typeface="Arial"/>
                        </a:rPr>
                        <a:t>https://</a:t>
                      </a:r>
                      <a:r>
                        <a:rPr lang="en-US" sz="1800" b="1" dirty="0" err="1">
                          <a:solidFill>
                            <a:srgbClr val="FFC000"/>
                          </a:solidFill>
                          <a:latin typeface="Arial"/>
                          <a:cs typeface="Arial"/>
                        </a:rPr>
                        <a:t>www.posterpresentations.com</a:t>
                      </a:r>
                      <a:r>
                        <a:rPr lang="en-US" sz="1800" b="1" dirty="0">
                          <a:solidFill>
                            <a:srgbClr val="FFC000"/>
                          </a:solidFill>
                          <a:latin typeface="Arial"/>
                          <a:cs typeface="Arial"/>
                        </a:rPr>
                        <a:t>/</a:t>
                      </a:r>
                      <a:r>
                        <a:rPr lang="en-US" sz="1800" b="1" dirty="0" err="1">
                          <a:solidFill>
                            <a:srgbClr val="FFC000"/>
                          </a:solidFill>
                          <a:latin typeface="Arial"/>
                          <a:cs typeface="Arial"/>
                        </a:rPr>
                        <a:t>helpdesk.html</a:t>
                      </a:r>
                      <a:endParaRPr lang="en-US" sz="1800" dirty="0">
                        <a:solidFill>
                          <a:schemeClr val="bg1">
                            <a:lumMod val="85000"/>
                          </a:schemeClr>
                        </a:solidFill>
                        <a:latin typeface="Arial"/>
                        <a:cs typeface="Arial"/>
                      </a:endParaRPr>
                    </a:p>
                  </a:txBody>
                  <a:tcPr marL="182880" marT="137160">
                    <a:solidFill>
                      <a:srgbClr val="010101"/>
                    </a:solidFill>
                  </a:tcPr>
                </a:tc>
                <a:tc hMerge="1">
                  <a:txBody>
                    <a:bodyPr/>
                    <a:lstStyle/>
                    <a:p>
                      <a:endParaRPr lang="en-US"/>
                    </a:p>
                  </a:txBody>
                  <a:tcPr/>
                </a:tc>
                <a:extLst>
                  <a:ext uri="{0D108BD9-81ED-4DB2-BD59-A6C34878D82A}">
                    <a16:rowId xmlns:a16="http://schemas.microsoft.com/office/drawing/2014/main" val="10009"/>
                  </a:ext>
                </a:extLst>
              </a:tr>
            </a:tbl>
          </a:graphicData>
        </a:graphic>
      </p:graphicFrame>
    </p:spTree>
  </p:cSld>
  <p:clrMap bg1="lt1" tx1="dk1" bg2="lt2" tx2="dk2" accent1="accent1" accent2="accent2" accent3="accent3" accent4="accent4" accent5="accent5" accent6="accent6" hlink="hlink" folHlink="folHlink"/>
  <p:sldLayoutIdLst>
    <p:sldLayoutId id="2147483654" r:id="rId1"/>
  </p:sldLayoutIdLst>
  <p:txStyles>
    <p:titleStyle>
      <a:lvl1pPr algn="ctr" defTabSz="4388900" rtl="0" eaLnBrk="1" latinLnBrk="0" hangingPunct="1">
        <a:spcBef>
          <a:spcPct val="0"/>
        </a:spcBef>
        <a:buNone/>
        <a:defRPr sz="8800" kern="1200">
          <a:solidFill>
            <a:schemeClr val="bg1"/>
          </a:solidFill>
          <a:latin typeface="Trebuchet MS" pitchFamily="34" charset="0"/>
          <a:ea typeface="+mj-ea"/>
          <a:cs typeface="+mj-cs"/>
        </a:defRPr>
      </a:lvl1pPr>
    </p:titleStyle>
    <p:bodyStyle>
      <a:lvl1pPr marL="1645838" indent="-1645838" algn="l" defTabSz="4388900" rtl="0" eaLnBrk="1" latinLnBrk="0" hangingPunct="1">
        <a:spcBef>
          <a:spcPct val="20000"/>
        </a:spcBef>
        <a:buFont typeface="Arial" pitchFamily="34" charset="0"/>
        <a:buChar char="•"/>
        <a:defRPr sz="15400" kern="1200">
          <a:solidFill>
            <a:schemeClr val="tx1"/>
          </a:solidFill>
          <a:latin typeface="+mn-lt"/>
          <a:ea typeface="+mn-ea"/>
          <a:cs typeface="+mn-cs"/>
        </a:defRPr>
      </a:lvl1pPr>
      <a:lvl2pPr marL="3565982" indent="-1371531" algn="l" defTabSz="4388900" rtl="0" eaLnBrk="1" latinLnBrk="0" hangingPunct="1">
        <a:spcBef>
          <a:spcPct val="20000"/>
        </a:spcBef>
        <a:buFont typeface="Arial" pitchFamily="34" charset="0"/>
        <a:buChar char="–"/>
        <a:defRPr sz="13500" kern="1200">
          <a:solidFill>
            <a:schemeClr val="tx1"/>
          </a:solidFill>
          <a:latin typeface="+mn-lt"/>
          <a:ea typeface="+mn-ea"/>
          <a:cs typeface="+mn-cs"/>
        </a:defRPr>
      </a:lvl2pPr>
      <a:lvl3pPr marL="5486126" indent="-1097226" algn="l" defTabSz="4388900" rtl="0" eaLnBrk="1" latinLnBrk="0" hangingPunct="1">
        <a:spcBef>
          <a:spcPct val="20000"/>
        </a:spcBef>
        <a:buFont typeface="Arial" pitchFamily="34" charset="0"/>
        <a:buChar char="•"/>
        <a:defRPr sz="11600" kern="1200">
          <a:solidFill>
            <a:schemeClr val="tx1"/>
          </a:solidFill>
          <a:latin typeface="+mn-lt"/>
          <a:ea typeface="+mn-ea"/>
          <a:cs typeface="+mn-cs"/>
        </a:defRPr>
      </a:lvl3pPr>
      <a:lvl4pPr marL="76805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4pPr>
      <a:lvl5pPr marL="98750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5pPr>
      <a:lvl6pPr marL="120694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6pPr>
      <a:lvl7pPr marL="142639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7pPr>
      <a:lvl8pPr marL="164583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8pPr>
      <a:lvl9pPr marL="1865282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9pPr>
    </p:bodyStyle>
    <p:otherStyle>
      <a:defPPr>
        <a:defRPr lang="en-US"/>
      </a:defPPr>
      <a:lvl1pPr marL="0" algn="l" defTabSz="4388900" rtl="0" eaLnBrk="1" latinLnBrk="0" hangingPunct="1">
        <a:defRPr sz="8600" kern="1200">
          <a:solidFill>
            <a:schemeClr val="tx1"/>
          </a:solidFill>
          <a:latin typeface="+mn-lt"/>
          <a:ea typeface="+mn-ea"/>
          <a:cs typeface="+mn-cs"/>
        </a:defRPr>
      </a:lvl1pPr>
      <a:lvl2pPr marL="2194451" algn="l" defTabSz="4388900" rtl="0" eaLnBrk="1" latinLnBrk="0" hangingPunct="1">
        <a:defRPr sz="8600" kern="1200">
          <a:solidFill>
            <a:schemeClr val="tx1"/>
          </a:solidFill>
          <a:latin typeface="+mn-lt"/>
          <a:ea typeface="+mn-ea"/>
          <a:cs typeface="+mn-cs"/>
        </a:defRPr>
      </a:lvl2pPr>
      <a:lvl3pPr marL="4388900" algn="l" defTabSz="4388900" rtl="0" eaLnBrk="1" latinLnBrk="0" hangingPunct="1">
        <a:defRPr sz="8600" kern="1200">
          <a:solidFill>
            <a:schemeClr val="tx1"/>
          </a:solidFill>
          <a:latin typeface="+mn-lt"/>
          <a:ea typeface="+mn-ea"/>
          <a:cs typeface="+mn-cs"/>
        </a:defRPr>
      </a:lvl3pPr>
      <a:lvl4pPr marL="6583351" algn="l" defTabSz="4388900" rtl="0" eaLnBrk="1" latinLnBrk="0" hangingPunct="1">
        <a:defRPr sz="8600" kern="1200">
          <a:solidFill>
            <a:schemeClr val="tx1"/>
          </a:solidFill>
          <a:latin typeface="+mn-lt"/>
          <a:ea typeface="+mn-ea"/>
          <a:cs typeface="+mn-cs"/>
        </a:defRPr>
      </a:lvl4pPr>
      <a:lvl5pPr marL="8777801" algn="l" defTabSz="4388900" rtl="0" eaLnBrk="1" latinLnBrk="0" hangingPunct="1">
        <a:defRPr sz="8600" kern="1200">
          <a:solidFill>
            <a:schemeClr val="tx1"/>
          </a:solidFill>
          <a:latin typeface="+mn-lt"/>
          <a:ea typeface="+mn-ea"/>
          <a:cs typeface="+mn-cs"/>
        </a:defRPr>
      </a:lvl5pPr>
      <a:lvl6pPr marL="10972252" algn="l" defTabSz="4388900" rtl="0" eaLnBrk="1" latinLnBrk="0" hangingPunct="1">
        <a:defRPr sz="8600" kern="1200">
          <a:solidFill>
            <a:schemeClr val="tx1"/>
          </a:solidFill>
          <a:latin typeface="+mn-lt"/>
          <a:ea typeface="+mn-ea"/>
          <a:cs typeface="+mn-cs"/>
        </a:defRPr>
      </a:lvl6pPr>
      <a:lvl7pPr marL="13166703" algn="l" defTabSz="4388900" rtl="0" eaLnBrk="1" latinLnBrk="0" hangingPunct="1">
        <a:defRPr sz="8600" kern="1200">
          <a:solidFill>
            <a:schemeClr val="tx1"/>
          </a:solidFill>
          <a:latin typeface="+mn-lt"/>
          <a:ea typeface="+mn-ea"/>
          <a:cs typeface="+mn-cs"/>
        </a:defRPr>
      </a:lvl7pPr>
      <a:lvl8pPr marL="15361152" algn="l" defTabSz="4388900" rtl="0" eaLnBrk="1" latinLnBrk="0" hangingPunct="1">
        <a:defRPr sz="8600" kern="1200">
          <a:solidFill>
            <a:schemeClr val="tx1"/>
          </a:solidFill>
          <a:latin typeface="+mn-lt"/>
          <a:ea typeface="+mn-ea"/>
          <a:cs typeface="+mn-cs"/>
        </a:defRPr>
      </a:lvl8pPr>
      <a:lvl9pPr marL="17555603" algn="l" defTabSz="4388900" rtl="0" eaLnBrk="1" latinLnBrk="0" hangingPunct="1">
        <a:defRPr sz="8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9.png"/><Relationship Id="rId2" Type="http://schemas.openxmlformats.org/officeDocument/2006/relationships/image" Target="../media/image9.png"/><Relationship Id="rId1" Type="http://schemas.openxmlformats.org/officeDocument/2006/relationships/slideLayout" Target="../slideLayouts/slideLayout4.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jpg"/><Relationship Id="rId9"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p:cNvSpPr/>
          <p:nvPr/>
        </p:nvSpPr>
        <p:spPr>
          <a:xfrm>
            <a:off x="28715193" y="5105583"/>
            <a:ext cx="14833241" cy="135730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715193" y="5279190"/>
            <a:ext cx="14833241" cy="13399462"/>
          </a:xfrm>
          <a:prstGeom prst="rect">
            <a:avLst/>
          </a:prstGeom>
        </p:spPr>
      </p:pic>
      <p:grpSp>
        <p:nvGrpSpPr>
          <p:cNvPr id="45" name="Group 44"/>
          <p:cNvGrpSpPr/>
          <p:nvPr/>
        </p:nvGrpSpPr>
        <p:grpSpPr>
          <a:xfrm>
            <a:off x="11437322" y="19586280"/>
            <a:ext cx="17510213" cy="8598813"/>
            <a:chOff x="10965019" y="17397122"/>
            <a:chExt cx="21439042" cy="10528159"/>
          </a:xfrm>
        </p:grpSpPr>
        <p:sp>
          <p:nvSpPr>
            <p:cNvPr id="39" name="Rectangle 38">
              <a:extLst>
                <a:ext uri="{FF2B5EF4-FFF2-40B4-BE49-F238E27FC236}">
                  <a16:creationId xmlns:a16="http://schemas.microsoft.com/office/drawing/2014/main" id="{B5697E78-9CBB-CB16-EE8D-2101D2CE68A2}"/>
                </a:ext>
              </a:extLst>
            </p:cNvPr>
            <p:cNvSpPr/>
            <p:nvPr/>
          </p:nvSpPr>
          <p:spPr>
            <a:xfrm>
              <a:off x="10965019" y="17521293"/>
              <a:ext cx="21439042" cy="104039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4" name="Group 43"/>
            <p:cNvGrpSpPr/>
            <p:nvPr/>
          </p:nvGrpSpPr>
          <p:grpSpPr>
            <a:xfrm>
              <a:off x="10965019" y="17397122"/>
              <a:ext cx="21439042" cy="9558675"/>
              <a:chOff x="10965019" y="17397122"/>
              <a:chExt cx="21439042" cy="9558675"/>
            </a:xfrm>
          </p:grpSpPr>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65019" y="17397122"/>
                <a:ext cx="21439042" cy="9558675"/>
              </a:xfrm>
              <a:prstGeom prst="rect">
                <a:avLst/>
              </a:prstGeom>
            </p:spPr>
          </p:pic>
          <p:sp>
            <p:nvSpPr>
              <p:cNvPr id="43" name="Rectangle 42"/>
              <p:cNvSpPr/>
              <p:nvPr/>
            </p:nvSpPr>
            <p:spPr>
              <a:xfrm>
                <a:off x="12344400" y="17521293"/>
                <a:ext cx="487680" cy="5685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v</a:t>
                </a:r>
                <a:endParaRPr lang="en-US" dirty="0"/>
              </a:p>
            </p:txBody>
          </p:sp>
          <p:sp>
            <p:nvSpPr>
              <p:cNvPr id="48" name="Rectangle 47"/>
              <p:cNvSpPr/>
              <p:nvPr/>
            </p:nvSpPr>
            <p:spPr>
              <a:xfrm>
                <a:off x="23006007" y="17521293"/>
                <a:ext cx="487680" cy="5685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v</a:t>
                </a:r>
                <a:endParaRPr lang="en-US" dirty="0"/>
              </a:p>
            </p:txBody>
          </p:sp>
        </p:grpSp>
      </p:grpSp>
      <p:sp>
        <p:nvSpPr>
          <p:cNvPr id="2" name="Text Placeholder 1">
            <a:extLst>
              <a:ext uri="{FF2B5EF4-FFF2-40B4-BE49-F238E27FC236}">
                <a16:creationId xmlns:a16="http://schemas.microsoft.com/office/drawing/2014/main" id="{93B307AA-AA8A-9611-9216-A36726AF07D1}"/>
              </a:ext>
            </a:extLst>
          </p:cNvPr>
          <p:cNvSpPr>
            <a:spLocks noGrp="1"/>
          </p:cNvSpPr>
          <p:nvPr>
            <p:ph type="body" sz="quarter" idx="10"/>
          </p:nvPr>
        </p:nvSpPr>
        <p:spPr>
          <a:xfrm>
            <a:off x="22582" y="5031045"/>
            <a:ext cx="10156595" cy="3243943"/>
          </a:xfrm>
        </p:spPr>
        <p:txBody>
          <a:bodyPr/>
          <a:lstStyle/>
          <a:p>
            <a:pPr marL="342900" indent="-342900" algn="just">
              <a:buFont typeface="Arial" panose="020B0604020202020204" pitchFamily="34" charset="0"/>
              <a:buChar char="•"/>
            </a:pPr>
            <a:r>
              <a:rPr lang="en-US" sz="3200" dirty="0">
                <a:latin typeface="+mn-lt"/>
              </a:rPr>
              <a:t>Zooplankton in the Mid-Atlantic Bight (MAB) play a key role in the coastal marine food web.</a:t>
            </a:r>
          </a:p>
          <a:p>
            <a:pPr marL="342900" indent="-342900" algn="just">
              <a:buFont typeface="Arial" panose="020B0604020202020204" pitchFamily="34" charset="0"/>
              <a:buChar char="•"/>
            </a:pPr>
            <a:endParaRPr lang="en-US" sz="1200" dirty="0">
              <a:latin typeface="+mn-lt"/>
            </a:endParaRPr>
          </a:p>
          <a:p>
            <a:pPr marL="342900" indent="-342900" algn="just">
              <a:buFont typeface="Arial" panose="020B0604020202020204" pitchFamily="34" charset="0"/>
              <a:buChar char="•"/>
            </a:pPr>
            <a:r>
              <a:rPr lang="en-US" sz="3200" dirty="0">
                <a:latin typeface="+mn-lt"/>
              </a:rPr>
              <a:t>Their patchiness makes them challenging to measure</a:t>
            </a:r>
            <a:r>
              <a:rPr lang="en-US" sz="3200" baseline="30000" dirty="0">
                <a:latin typeface="+mn-lt"/>
              </a:rPr>
              <a:t>3-4</a:t>
            </a:r>
            <a:r>
              <a:rPr lang="en-US" sz="3200" dirty="0">
                <a:latin typeface="+mn-lt"/>
              </a:rPr>
              <a:t>, and therefore their seasonal abundance and distribution are not well understood.</a:t>
            </a:r>
          </a:p>
        </p:txBody>
      </p:sp>
      <p:sp>
        <p:nvSpPr>
          <p:cNvPr id="3" name="Text Placeholder 2">
            <a:extLst>
              <a:ext uri="{FF2B5EF4-FFF2-40B4-BE49-F238E27FC236}">
                <a16:creationId xmlns:a16="http://schemas.microsoft.com/office/drawing/2014/main" id="{B3ACBE33-3880-5736-DE37-307CE997EA06}"/>
              </a:ext>
            </a:extLst>
          </p:cNvPr>
          <p:cNvSpPr>
            <a:spLocks noGrp="1"/>
          </p:cNvSpPr>
          <p:nvPr>
            <p:ph type="body" sz="quarter" idx="11"/>
          </p:nvPr>
        </p:nvSpPr>
        <p:spPr>
          <a:xfrm>
            <a:off x="917309" y="4305372"/>
            <a:ext cx="10048875" cy="800211"/>
          </a:xfrm>
        </p:spPr>
        <p:txBody>
          <a:bodyPr/>
          <a:lstStyle/>
          <a:p>
            <a:r>
              <a:rPr lang="en-US" sz="4000" dirty="0"/>
              <a:t>INTRODUCTION</a:t>
            </a:r>
          </a:p>
        </p:txBody>
      </p:sp>
      <p:sp>
        <p:nvSpPr>
          <p:cNvPr id="19" name="Text Placeholder 18"/>
          <p:cNvSpPr>
            <a:spLocks noGrp="1"/>
          </p:cNvSpPr>
          <p:nvPr>
            <p:ph type="body" sz="quarter" idx="19"/>
          </p:nvPr>
        </p:nvSpPr>
        <p:spPr>
          <a:xfrm>
            <a:off x="16362" y="16657421"/>
            <a:ext cx="10156595" cy="2431413"/>
          </a:xfrm>
        </p:spPr>
        <p:txBody>
          <a:bodyPr/>
          <a:lstStyle/>
          <a:p>
            <a:pPr marL="342900" indent="-342900" algn="just">
              <a:buFont typeface="Arial" panose="020B0604020202020204" pitchFamily="34" charset="0"/>
              <a:buChar char="•"/>
            </a:pPr>
            <a:r>
              <a:rPr lang="en-US" sz="3200" dirty="0">
                <a:latin typeface="+mn-lt"/>
              </a:rPr>
              <a:t>Determine seasonal zooplankton abundance and distributions in the Mid-Atlantic Bight (MAB) using a glider-mounted echosounder</a:t>
            </a:r>
            <a:r>
              <a:rPr lang="en-US" sz="3200" baseline="30000" dirty="0">
                <a:latin typeface="+mn-lt"/>
              </a:rPr>
              <a:t>3-5</a:t>
            </a:r>
            <a:r>
              <a:rPr lang="en-US" sz="3200" dirty="0">
                <a:latin typeface="+mn-lt"/>
              </a:rPr>
              <a:t>, and identify drivers of those patterns</a:t>
            </a:r>
          </a:p>
        </p:txBody>
      </p:sp>
      <p:sp>
        <p:nvSpPr>
          <p:cNvPr id="4" name="Text Placeholder 3">
            <a:extLst>
              <a:ext uri="{FF2B5EF4-FFF2-40B4-BE49-F238E27FC236}">
                <a16:creationId xmlns:a16="http://schemas.microsoft.com/office/drawing/2014/main" id="{1FE3E788-3729-2C33-CF0E-5DECCDB34F78}"/>
              </a:ext>
            </a:extLst>
          </p:cNvPr>
          <p:cNvSpPr>
            <a:spLocks noGrp="1"/>
          </p:cNvSpPr>
          <p:nvPr>
            <p:ph type="body" sz="quarter" idx="20"/>
          </p:nvPr>
        </p:nvSpPr>
        <p:spPr>
          <a:xfrm>
            <a:off x="0" y="15882594"/>
            <a:ext cx="10179177" cy="800211"/>
          </a:xfrm>
        </p:spPr>
        <p:txBody>
          <a:bodyPr/>
          <a:lstStyle/>
          <a:p>
            <a:r>
              <a:rPr lang="en-US" sz="4000" dirty="0"/>
              <a:t>OBJECTIVE</a:t>
            </a:r>
          </a:p>
        </p:txBody>
      </p:sp>
      <p:sp>
        <p:nvSpPr>
          <p:cNvPr id="5" name="Text Placeholder 4">
            <a:extLst>
              <a:ext uri="{FF2B5EF4-FFF2-40B4-BE49-F238E27FC236}">
                <a16:creationId xmlns:a16="http://schemas.microsoft.com/office/drawing/2014/main" id="{BA60FC79-D42A-A4D3-7236-1A7581462AB4}"/>
              </a:ext>
            </a:extLst>
          </p:cNvPr>
          <p:cNvSpPr>
            <a:spLocks noGrp="1"/>
          </p:cNvSpPr>
          <p:nvPr>
            <p:ph type="body" sz="quarter" idx="21"/>
          </p:nvPr>
        </p:nvSpPr>
        <p:spPr>
          <a:xfrm>
            <a:off x="10372311" y="16637679"/>
            <a:ext cx="17874150" cy="2628390"/>
          </a:xfrm>
        </p:spPr>
        <p:txBody>
          <a:bodyPr/>
          <a:lstStyle/>
          <a:p>
            <a:r>
              <a:rPr lang="en-US" sz="3200" b="1" dirty="0">
                <a:latin typeface="+mn-lt"/>
              </a:rPr>
              <a:t>Zooplankton</a:t>
            </a:r>
          </a:p>
          <a:p>
            <a:pPr marL="342900" indent="-342900">
              <a:buFont typeface="Arial" panose="020B0604020202020204" pitchFamily="34" charset="0"/>
              <a:buChar char="•"/>
            </a:pPr>
            <a:r>
              <a:rPr lang="en-US" sz="3200" dirty="0">
                <a:latin typeface="+mn-lt"/>
              </a:rPr>
              <a:t>Small copepods dominated numerical concentration, but large copepods dominated biomass</a:t>
            </a:r>
          </a:p>
          <a:p>
            <a:pPr marL="342900" indent="-342900">
              <a:buFont typeface="Arial" panose="020B0604020202020204" pitchFamily="34" charset="0"/>
              <a:buChar char="•"/>
            </a:pPr>
            <a:r>
              <a:rPr lang="en-US" sz="3200" dirty="0">
                <a:latin typeface="+mn-lt"/>
              </a:rPr>
              <a:t>Patches of dense large copepod aggregations observed along 50m isobath or greater along basin slopes, particularly in fall and winter</a:t>
            </a:r>
          </a:p>
        </p:txBody>
      </p:sp>
      <p:sp>
        <p:nvSpPr>
          <p:cNvPr id="20" name="Text Placeholder 19"/>
          <p:cNvSpPr>
            <a:spLocks noGrp="1"/>
          </p:cNvSpPr>
          <p:nvPr>
            <p:ph type="body" sz="quarter" idx="23"/>
          </p:nvPr>
        </p:nvSpPr>
        <p:spPr>
          <a:xfrm>
            <a:off x="33374095" y="19826584"/>
            <a:ext cx="10174339" cy="7331216"/>
          </a:xfrm>
        </p:spPr>
        <p:txBody>
          <a:bodyPr/>
          <a:lstStyle/>
          <a:p>
            <a:pPr marL="457200" indent="-457200" algn="just">
              <a:buFont typeface="Arial" panose="020B0604020202020204" pitchFamily="34" charset="0"/>
              <a:buChar char="•"/>
            </a:pPr>
            <a:r>
              <a:rPr lang="en-US" sz="3200" dirty="0">
                <a:latin typeface="+mn-lt"/>
              </a:rPr>
              <a:t>Gliders provide high-resolution data across time and space in the MAB from which to observe seasonal patterns of zooplankton abundance and distribution.</a:t>
            </a:r>
          </a:p>
          <a:p>
            <a:pPr marL="457200" indent="-457200" algn="just">
              <a:buFont typeface="Arial" panose="020B0604020202020204" pitchFamily="34" charset="0"/>
              <a:buChar char="•"/>
            </a:pPr>
            <a:endParaRPr lang="en-US" sz="1200" dirty="0">
              <a:latin typeface="+mn-lt"/>
            </a:endParaRPr>
          </a:p>
          <a:p>
            <a:pPr marL="457200" indent="-457200" algn="just">
              <a:buFont typeface="Arial" panose="020B0604020202020204" pitchFamily="34" charset="0"/>
              <a:buChar char="•"/>
            </a:pPr>
            <a:r>
              <a:rPr lang="en-US" sz="3200" dirty="0">
                <a:latin typeface="+mn-lt"/>
              </a:rPr>
              <a:t>Oceanographic variables alone do not sufficiently explain zooplankton distribution; interactions between variables should be considered as well as depth-stratified and day/night patterns.</a:t>
            </a:r>
          </a:p>
          <a:p>
            <a:pPr marL="457200" indent="-457200" algn="just">
              <a:buFont typeface="Arial" panose="020B0604020202020204" pitchFamily="34" charset="0"/>
              <a:buChar char="•"/>
            </a:pPr>
            <a:endParaRPr lang="en-US" sz="1200" dirty="0">
              <a:latin typeface="+mn-lt"/>
            </a:endParaRPr>
          </a:p>
          <a:p>
            <a:pPr marL="457200" indent="-457200" algn="just">
              <a:buFont typeface="Arial" panose="020B0604020202020204" pitchFamily="34" charset="0"/>
              <a:buChar char="•"/>
            </a:pPr>
            <a:r>
              <a:rPr lang="en-US" sz="3200" dirty="0">
                <a:latin typeface="+mn-lt"/>
              </a:rPr>
              <a:t>These data serve as a baseline to determine potential future impacts of offshore wind development on zooplankton distributions.</a:t>
            </a:r>
          </a:p>
          <a:p>
            <a:pPr marL="457200" indent="-457200" algn="just">
              <a:buFont typeface="Arial" panose="020B0604020202020204" pitchFamily="34" charset="0"/>
              <a:buChar char="•"/>
            </a:pPr>
            <a:endParaRPr lang="en-US" sz="1200" dirty="0">
              <a:latin typeface="+mn-lt"/>
            </a:endParaRPr>
          </a:p>
          <a:p>
            <a:pPr marL="457200" indent="-457200" algn="just">
              <a:buFont typeface="Arial" panose="020B0604020202020204" pitchFamily="34" charset="0"/>
              <a:buChar char="•"/>
            </a:pPr>
            <a:r>
              <a:rPr lang="en-US" sz="3200" dirty="0">
                <a:latin typeface="+mn-lt"/>
              </a:rPr>
              <a:t>Efforts to determine relationships between zooplankton abundance and whale presence would be informative.</a:t>
            </a:r>
          </a:p>
        </p:txBody>
      </p:sp>
      <p:sp>
        <p:nvSpPr>
          <p:cNvPr id="8" name="Text Placeholder 7">
            <a:extLst>
              <a:ext uri="{FF2B5EF4-FFF2-40B4-BE49-F238E27FC236}">
                <a16:creationId xmlns:a16="http://schemas.microsoft.com/office/drawing/2014/main" id="{7A2F31A7-C5F5-7895-1799-B4B35CC90BD6}"/>
              </a:ext>
            </a:extLst>
          </p:cNvPr>
          <p:cNvSpPr>
            <a:spLocks noGrp="1"/>
          </p:cNvSpPr>
          <p:nvPr>
            <p:ph type="body" sz="quarter" idx="24"/>
          </p:nvPr>
        </p:nvSpPr>
        <p:spPr>
          <a:xfrm>
            <a:off x="33527081" y="19025012"/>
            <a:ext cx="10364120" cy="800211"/>
          </a:xfrm>
        </p:spPr>
        <p:txBody>
          <a:bodyPr/>
          <a:lstStyle/>
          <a:p>
            <a:r>
              <a:rPr lang="en-US" sz="4000" dirty="0"/>
              <a:t>CONCLUSIONS</a:t>
            </a:r>
          </a:p>
        </p:txBody>
      </p:sp>
      <p:sp>
        <p:nvSpPr>
          <p:cNvPr id="9" name="Text Placeholder 8">
            <a:extLst>
              <a:ext uri="{FF2B5EF4-FFF2-40B4-BE49-F238E27FC236}">
                <a16:creationId xmlns:a16="http://schemas.microsoft.com/office/drawing/2014/main" id="{DC5F7137-EA35-46E7-AA16-D100B147B3E2}"/>
              </a:ext>
            </a:extLst>
          </p:cNvPr>
          <p:cNvSpPr>
            <a:spLocks noGrp="1"/>
          </p:cNvSpPr>
          <p:nvPr>
            <p:ph type="body" sz="quarter" idx="25"/>
          </p:nvPr>
        </p:nvSpPr>
        <p:spPr>
          <a:xfrm>
            <a:off x="22582" y="22999704"/>
            <a:ext cx="10150375" cy="800211"/>
          </a:xfrm>
        </p:spPr>
        <p:txBody>
          <a:bodyPr/>
          <a:lstStyle/>
          <a:p>
            <a:r>
              <a:rPr lang="en-US" sz="4000" dirty="0"/>
              <a:t>MATERIALS &amp; METHODS</a:t>
            </a:r>
          </a:p>
        </p:txBody>
      </p:sp>
      <p:sp>
        <p:nvSpPr>
          <p:cNvPr id="21" name="Text Placeholder 20"/>
          <p:cNvSpPr>
            <a:spLocks noGrp="1"/>
          </p:cNvSpPr>
          <p:nvPr>
            <p:ph type="body" sz="quarter" idx="26"/>
          </p:nvPr>
        </p:nvSpPr>
        <p:spPr>
          <a:xfrm>
            <a:off x="29099" y="23799915"/>
            <a:ext cx="10174338" cy="9079386"/>
          </a:xfrm>
        </p:spPr>
        <p:txBody>
          <a:bodyPr/>
          <a:lstStyle/>
          <a:p>
            <a:pPr algn="just"/>
            <a:r>
              <a:rPr lang="en-US" sz="3200" b="1" dirty="0">
                <a:latin typeface="+mn-lt"/>
              </a:rPr>
              <a:t>Glider</a:t>
            </a:r>
          </a:p>
          <a:p>
            <a:pPr marL="342900" indent="-342900" algn="just">
              <a:buFont typeface="Arial" panose="020B0604020202020204" pitchFamily="34" charset="0"/>
              <a:buChar char="•"/>
            </a:pPr>
            <a:r>
              <a:rPr lang="en-US" sz="3200" dirty="0">
                <a:latin typeface="+mn-lt"/>
              </a:rPr>
              <a:t>Deployed a Slocum glider equipped with a 4-frequency Acoustic Zooplankton Fish Profiler (AZFP; 120, 200, 455, 769 kHz) in Spring &amp; Fall 2023, Winter &amp; Spring 2024</a:t>
            </a:r>
          </a:p>
          <a:p>
            <a:pPr marL="342900" indent="-342900" algn="just">
              <a:buFont typeface="Arial" panose="020B0604020202020204" pitchFamily="34" charset="0"/>
              <a:buChar char="•"/>
            </a:pPr>
            <a:r>
              <a:rPr lang="en-US" sz="3200" dirty="0">
                <a:latin typeface="+mn-lt"/>
              </a:rPr>
              <a:t>dB differencing to classify echoes and determine taxa</a:t>
            </a:r>
          </a:p>
          <a:p>
            <a:pPr marL="342900" indent="-342900" algn="just">
              <a:buFont typeface="Arial" panose="020B0604020202020204" pitchFamily="34" charset="0"/>
              <a:buChar char="•"/>
            </a:pPr>
            <a:r>
              <a:rPr lang="en-US" sz="3200" dirty="0">
                <a:latin typeface="+mn-lt"/>
              </a:rPr>
              <a:t>Temperature, salinity, pH, and chlorophyll-a measured</a:t>
            </a:r>
          </a:p>
          <a:p>
            <a:pPr marL="342900" indent="-342900" algn="just">
              <a:buFont typeface="Arial" panose="020B0604020202020204" pitchFamily="34" charset="0"/>
              <a:buChar char="•"/>
            </a:pPr>
            <a:endParaRPr lang="en-US" sz="1200" dirty="0">
              <a:latin typeface="+mn-lt"/>
            </a:endParaRPr>
          </a:p>
          <a:p>
            <a:pPr algn="just"/>
            <a:r>
              <a:rPr lang="en-US" sz="3200" b="1" dirty="0">
                <a:latin typeface="+mn-lt"/>
              </a:rPr>
              <a:t>Finite Time Lyapunov Exponent (</a:t>
            </a:r>
            <a:r>
              <a:rPr lang="en-US" sz="3200" b="1" dirty="0">
                <a:solidFill>
                  <a:schemeClr val="accent5">
                    <a:lumMod val="50000"/>
                  </a:schemeClr>
                </a:solidFill>
                <a:latin typeface="+mn-lt"/>
              </a:rPr>
              <a:t>FTLE)</a:t>
            </a:r>
          </a:p>
          <a:p>
            <a:pPr marL="342900" indent="-342900" algn="just">
              <a:buFont typeface="Arial" panose="020B0604020202020204" pitchFamily="34" charset="0"/>
              <a:buChar char="•"/>
            </a:pPr>
            <a:r>
              <a:rPr lang="en-US" sz="3200" dirty="0">
                <a:solidFill>
                  <a:schemeClr val="accent5">
                    <a:lumMod val="50000"/>
                  </a:schemeClr>
                </a:solidFill>
                <a:latin typeface="+mn-lt"/>
              </a:rPr>
              <a:t>Calculated FTLEs using HF radar data for each day during glider deployment over entire study area</a:t>
            </a:r>
          </a:p>
          <a:p>
            <a:pPr marL="342900" indent="-342900" algn="just">
              <a:buFont typeface="Arial" panose="020B0604020202020204" pitchFamily="34" charset="0"/>
              <a:buChar char="•"/>
            </a:pPr>
            <a:r>
              <a:rPr lang="en-US" sz="3200" dirty="0">
                <a:solidFill>
                  <a:schemeClr val="accent5">
                    <a:lumMod val="50000"/>
                  </a:schemeClr>
                </a:solidFill>
                <a:latin typeface="+mn-lt"/>
              </a:rPr>
              <a:t>“</a:t>
            </a:r>
            <a:r>
              <a:rPr lang="en-US" sz="3200" dirty="0">
                <a:latin typeface="+mn-lt"/>
              </a:rPr>
              <a:t>S</a:t>
            </a:r>
            <a:r>
              <a:rPr lang="en-US" sz="3200" dirty="0">
                <a:solidFill>
                  <a:schemeClr val="accent5">
                    <a:lumMod val="50000"/>
                  </a:schemeClr>
                </a:solidFill>
                <a:latin typeface="+mn-lt"/>
              </a:rPr>
              <a:t>trong” FTLE values defined as those in 90</a:t>
            </a:r>
            <a:r>
              <a:rPr lang="en-US" sz="3200" baseline="30000" dirty="0">
                <a:solidFill>
                  <a:schemeClr val="accent5">
                    <a:lumMod val="50000"/>
                  </a:schemeClr>
                </a:solidFill>
                <a:latin typeface="+mn-lt"/>
              </a:rPr>
              <a:t>th</a:t>
            </a:r>
            <a:r>
              <a:rPr lang="en-US" sz="3200" dirty="0">
                <a:solidFill>
                  <a:schemeClr val="accent5">
                    <a:lumMod val="50000"/>
                  </a:schemeClr>
                </a:solidFill>
                <a:latin typeface="+mn-lt"/>
              </a:rPr>
              <a:t> percentile</a:t>
            </a:r>
          </a:p>
          <a:p>
            <a:pPr marL="342900" indent="-342900" algn="just">
              <a:buFont typeface="Arial" panose="020B0604020202020204" pitchFamily="34" charset="0"/>
              <a:buChar char="•"/>
            </a:pPr>
            <a:endParaRPr lang="en-US" sz="1200" dirty="0">
              <a:solidFill>
                <a:schemeClr val="accent5">
                  <a:lumMod val="50000"/>
                </a:schemeClr>
              </a:solidFill>
              <a:latin typeface="+mn-lt"/>
            </a:endParaRPr>
          </a:p>
          <a:p>
            <a:pPr algn="just"/>
            <a:r>
              <a:rPr lang="en-US" sz="3200" b="1" dirty="0">
                <a:solidFill>
                  <a:schemeClr val="accent5">
                    <a:lumMod val="50000"/>
                  </a:schemeClr>
                </a:solidFill>
                <a:latin typeface="+mn-lt"/>
              </a:rPr>
              <a:t>Correlations</a:t>
            </a:r>
          </a:p>
          <a:p>
            <a:pPr marL="342900" indent="-342900" algn="just">
              <a:buFont typeface="Arial" panose="020B0604020202020204" pitchFamily="34" charset="0"/>
              <a:buChar char="•"/>
            </a:pPr>
            <a:r>
              <a:rPr lang="en-US" sz="3200" dirty="0">
                <a:solidFill>
                  <a:schemeClr val="accent5">
                    <a:lumMod val="50000"/>
                  </a:schemeClr>
                </a:solidFill>
                <a:latin typeface="+mn-lt"/>
              </a:rPr>
              <a:t>Used GLMs and AIC stepping to test for strength of correlations between copepod concentrations and </a:t>
            </a:r>
            <a:r>
              <a:rPr lang="en-US" sz="3200" dirty="0">
                <a:latin typeface="+mn-lt"/>
              </a:rPr>
              <a:t>temperature, salinity, pH, chlorophyll-a, and strong FTLE values (reported here for fall and winter only)</a:t>
            </a:r>
            <a:endParaRPr lang="en-US" sz="3200" dirty="0">
              <a:solidFill>
                <a:schemeClr val="accent5">
                  <a:lumMod val="50000"/>
                </a:schemeClr>
              </a:solidFill>
              <a:latin typeface="+mn-lt"/>
            </a:endParaRPr>
          </a:p>
        </p:txBody>
      </p:sp>
      <p:sp>
        <p:nvSpPr>
          <p:cNvPr id="11" name="Text Placeholder 10">
            <a:extLst>
              <a:ext uri="{FF2B5EF4-FFF2-40B4-BE49-F238E27FC236}">
                <a16:creationId xmlns:a16="http://schemas.microsoft.com/office/drawing/2014/main" id="{6095DEC2-AE1A-E260-ABD2-A83B32902089}"/>
              </a:ext>
            </a:extLst>
          </p:cNvPr>
          <p:cNvSpPr>
            <a:spLocks noGrp="1"/>
          </p:cNvSpPr>
          <p:nvPr>
            <p:ph type="body" sz="quarter" idx="27"/>
          </p:nvPr>
        </p:nvSpPr>
        <p:spPr>
          <a:xfrm>
            <a:off x="33374097" y="26894001"/>
            <a:ext cx="10683172" cy="800211"/>
          </a:xfrm>
        </p:spPr>
        <p:txBody>
          <a:bodyPr/>
          <a:lstStyle/>
          <a:p>
            <a:r>
              <a:rPr lang="en-US" sz="4000" dirty="0"/>
              <a:t>REFERENCES</a:t>
            </a:r>
          </a:p>
        </p:txBody>
      </p:sp>
      <p:sp>
        <p:nvSpPr>
          <p:cNvPr id="22" name="Text Placeholder 21"/>
          <p:cNvSpPr>
            <a:spLocks noGrp="1"/>
          </p:cNvSpPr>
          <p:nvPr>
            <p:ph type="body" sz="quarter" idx="28"/>
          </p:nvPr>
        </p:nvSpPr>
        <p:spPr>
          <a:xfrm>
            <a:off x="33374531" y="27420983"/>
            <a:ext cx="10174339" cy="2616079"/>
          </a:xfrm>
        </p:spPr>
        <p:txBody>
          <a:bodyPr/>
          <a:lstStyle/>
          <a:p>
            <a:r>
              <a:rPr lang="en-US" sz="2800" b="1" dirty="0">
                <a:latin typeface="+mn-lt"/>
                <a:cs typeface="Arial" panose="020B0604020202020204" pitchFamily="34" charset="0"/>
              </a:rPr>
              <a:t>1. </a:t>
            </a:r>
            <a:r>
              <a:rPr lang="en-US" sz="2800" dirty="0">
                <a:latin typeface="+mn-lt"/>
                <a:cs typeface="Arial" panose="020B0604020202020204" pitchFamily="34" charset="0"/>
              </a:rPr>
              <a:t>Kane, J. 2011. J. </a:t>
            </a:r>
            <a:r>
              <a:rPr lang="en-US" sz="2800" dirty="0" err="1">
                <a:latin typeface="+mn-lt"/>
                <a:cs typeface="Arial" panose="020B0604020202020204" pitchFamily="34" charset="0"/>
              </a:rPr>
              <a:t>Northw</a:t>
            </a:r>
            <a:r>
              <a:rPr lang="en-US" sz="2800" dirty="0">
                <a:latin typeface="+mn-lt"/>
                <a:cs typeface="Arial" panose="020B0604020202020204" pitchFamily="34" charset="0"/>
              </a:rPr>
              <a:t>. Atl. Fish. Sci., Vol. 43: 81–92. </a:t>
            </a:r>
            <a:r>
              <a:rPr lang="en-US" sz="2800" b="1" dirty="0">
                <a:latin typeface="+mn-lt"/>
                <a:cs typeface="Arial" panose="020B0604020202020204" pitchFamily="34" charset="0"/>
              </a:rPr>
              <a:t>2.</a:t>
            </a:r>
            <a:r>
              <a:rPr lang="en-US" sz="2800" dirty="0">
                <a:latin typeface="+mn-lt"/>
                <a:cs typeface="Arial" panose="020B0604020202020204" pitchFamily="34" charset="0"/>
              </a:rPr>
              <a:t> </a:t>
            </a:r>
            <a:r>
              <a:rPr lang="en-US" sz="2800" dirty="0" err="1">
                <a:latin typeface="+mn-lt"/>
                <a:cs typeface="Arial" panose="020B0604020202020204" pitchFamily="34" charset="0"/>
              </a:rPr>
              <a:t>Floeter</a:t>
            </a:r>
            <a:r>
              <a:rPr lang="en-US" sz="2800" dirty="0">
                <a:latin typeface="+mn-lt"/>
                <a:cs typeface="Arial" panose="020B0604020202020204" pitchFamily="34" charset="0"/>
              </a:rPr>
              <a:t>, J., et al. 2017. </a:t>
            </a:r>
            <a:r>
              <a:rPr lang="en-US" sz="2800" dirty="0" err="1">
                <a:latin typeface="+mn-lt"/>
                <a:cs typeface="Arial" panose="020B0604020202020204" pitchFamily="34" charset="0"/>
              </a:rPr>
              <a:t>Prog</a:t>
            </a:r>
            <a:r>
              <a:rPr lang="en-US" sz="2800" dirty="0">
                <a:latin typeface="+mn-lt"/>
                <a:cs typeface="Arial" panose="020B0604020202020204" pitchFamily="34" charset="0"/>
              </a:rPr>
              <a:t>. </a:t>
            </a:r>
            <a:r>
              <a:rPr lang="en-US" sz="2800" dirty="0" err="1">
                <a:latin typeface="+mn-lt"/>
                <a:cs typeface="Arial" panose="020B0604020202020204" pitchFamily="34" charset="0"/>
              </a:rPr>
              <a:t>Oceanogr</a:t>
            </a:r>
            <a:r>
              <a:rPr lang="en-US" sz="2800" dirty="0">
                <a:latin typeface="+mn-lt"/>
                <a:cs typeface="Arial" panose="020B0604020202020204" pitchFamily="34" charset="0"/>
              </a:rPr>
              <a:t>. 156:154:173.</a:t>
            </a:r>
            <a:r>
              <a:rPr lang="en-US" sz="2800" b="1" dirty="0">
                <a:latin typeface="+mn-lt"/>
                <a:cs typeface="Arial" panose="020B0604020202020204" pitchFamily="34" charset="0"/>
              </a:rPr>
              <a:t> 3. </a:t>
            </a:r>
            <a:r>
              <a:rPr lang="en-US" sz="2800" dirty="0">
                <a:latin typeface="+mn-lt"/>
                <a:cs typeface="Arial" panose="020B0604020202020204" pitchFamily="34" charset="0"/>
              </a:rPr>
              <a:t>Benoit‐Bird, K.J., et al. 2018. </a:t>
            </a:r>
            <a:r>
              <a:rPr lang="en-US" sz="2800" dirty="0" err="1">
                <a:latin typeface="+mn-lt"/>
                <a:cs typeface="Arial" panose="020B0604020202020204" pitchFamily="34" charset="0"/>
              </a:rPr>
              <a:t>Limnol</a:t>
            </a:r>
            <a:r>
              <a:rPr lang="en-US" sz="2800" dirty="0">
                <a:latin typeface="+mn-lt"/>
                <a:cs typeface="Arial" panose="020B0604020202020204" pitchFamily="34" charset="0"/>
              </a:rPr>
              <a:t>. </a:t>
            </a:r>
            <a:r>
              <a:rPr lang="en-US" sz="2800" dirty="0" err="1">
                <a:latin typeface="+mn-lt"/>
                <a:cs typeface="Arial" panose="020B0604020202020204" pitchFamily="34" charset="0"/>
              </a:rPr>
              <a:t>Oceanogr</a:t>
            </a:r>
            <a:r>
              <a:rPr lang="en-US" sz="2800" dirty="0">
                <a:latin typeface="+mn-lt"/>
                <a:cs typeface="Arial" panose="020B0604020202020204" pitchFamily="34" charset="0"/>
              </a:rPr>
              <a:t>.: Methods 16 (11): 734–49. </a:t>
            </a:r>
            <a:r>
              <a:rPr lang="en-US" sz="2800" b="1" dirty="0">
                <a:latin typeface="+mn-lt"/>
                <a:cs typeface="Arial" panose="020B0604020202020204" pitchFamily="34" charset="0"/>
              </a:rPr>
              <a:t>4. </a:t>
            </a:r>
            <a:r>
              <a:rPr lang="en-US" sz="2800" dirty="0" err="1">
                <a:latin typeface="+mn-lt"/>
                <a:cs typeface="Arial" panose="020B0604020202020204" pitchFamily="34" charset="0"/>
              </a:rPr>
              <a:t>Ohman</a:t>
            </a:r>
            <a:r>
              <a:rPr lang="en-US" sz="2800" dirty="0">
                <a:latin typeface="+mn-lt"/>
                <a:cs typeface="Arial" panose="020B0604020202020204" pitchFamily="34" charset="0"/>
              </a:rPr>
              <a:t>, M.D., et al. 2019. </a:t>
            </a:r>
            <a:r>
              <a:rPr lang="en-US" sz="2800" dirty="0" err="1">
                <a:latin typeface="+mn-lt"/>
                <a:cs typeface="Arial" panose="020B0604020202020204" pitchFamily="34" charset="0"/>
              </a:rPr>
              <a:t>Limnol</a:t>
            </a:r>
            <a:r>
              <a:rPr lang="en-US" sz="2800" dirty="0">
                <a:latin typeface="+mn-lt"/>
                <a:cs typeface="Arial" panose="020B0604020202020204" pitchFamily="34" charset="0"/>
              </a:rPr>
              <a:t>. </a:t>
            </a:r>
            <a:r>
              <a:rPr lang="en-US" sz="2800" dirty="0" err="1">
                <a:latin typeface="+mn-lt"/>
                <a:cs typeface="Arial" panose="020B0604020202020204" pitchFamily="34" charset="0"/>
              </a:rPr>
              <a:t>Oceanogr</a:t>
            </a:r>
            <a:r>
              <a:rPr lang="en-US" sz="2800" dirty="0">
                <a:latin typeface="+mn-lt"/>
                <a:cs typeface="Arial" panose="020B0604020202020204" pitchFamily="34" charset="0"/>
              </a:rPr>
              <a:t>.: Methods 17: 69–86. </a:t>
            </a:r>
            <a:r>
              <a:rPr lang="en-US" sz="2800" b="1" dirty="0">
                <a:latin typeface="+mn-lt"/>
                <a:cs typeface="Arial" panose="020B0604020202020204" pitchFamily="34" charset="0"/>
              </a:rPr>
              <a:t>5.</a:t>
            </a:r>
            <a:r>
              <a:rPr lang="en-US" sz="2800" dirty="0">
                <a:latin typeface="+mn-lt"/>
                <a:cs typeface="Arial" panose="020B0604020202020204" pitchFamily="34" charset="0"/>
              </a:rPr>
              <a:t> Whitmore et al. 2019. J. Plankton Res. 41(4):521-533.</a:t>
            </a:r>
            <a:endParaRPr lang="en-US" sz="2800" b="1" dirty="0">
              <a:latin typeface="+mn-lt"/>
              <a:cs typeface="Arial" panose="020B0604020202020204" pitchFamily="34" charset="0"/>
            </a:endParaRPr>
          </a:p>
        </p:txBody>
      </p:sp>
      <p:sp>
        <p:nvSpPr>
          <p:cNvPr id="13" name="Text Placeholder 12">
            <a:extLst>
              <a:ext uri="{FF2B5EF4-FFF2-40B4-BE49-F238E27FC236}">
                <a16:creationId xmlns:a16="http://schemas.microsoft.com/office/drawing/2014/main" id="{36A95F44-C9FD-F1A4-3EB8-7FA436BEA459}"/>
              </a:ext>
            </a:extLst>
          </p:cNvPr>
          <p:cNvSpPr>
            <a:spLocks noGrp="1"/>
          </p:cNvSpPr>
          <p:nvPr>
            <p:ph type="body" sz="quarter" idx="29"/>
          </p:nvPr>
        </p:nvSpPr>
        <p:spPr>
          <a:xfrm>
            <a:off x="33374531" y="29708602"/>
            <a:ext cx="10363903" cy="800211"/>
          </a:xfrm>
        </p:spPr>
        <p:txBody>
          <a:bodyPr/>
          <a:lstStyle/>
          <a:p>
            <a:r>
              <a:rPr lang="en-US" sz="4000" dirty="0"/>
              <a:t>ACKNOWLEDGEMENTS</a:t>
            </a:r>
          </a:p>
        </p:txBody>
      </p:sp>
      <p:sp>
        <p:nvSpPr>
          <p:cNvPr id="23" name="Text Placeholder 22"/>
          <p:cNvSpPr>
            <a:spLocks noGrp="1"/>
          </p:cNvSpPr>
          <p:nvPr>
            <p:ph type="body" sz="quarter" idx="30"/>
          </p:nvPr>
        </p:nvSpPr>
        <p:spPr>
          <a:xfrm>
            <a:off x="33374966" y="30475500"/>
            <a:ext cx="10004510" cy="2616079"/>
          </a:xfrm>
        </p:spPr>
        <p:txBody>
          <a:bodyPr/>
          <a:lstStyle/>
          <a:p>
            <a:pPr algn="just"/>
            <a:r>
              <a:rPr lang="en-US" sz="2800" dirty="0">
                <a:latin typeface="+mn-lt"/>
              </a:rPr>
              <a:t>Thank you to members of the Saba lab, the RUCOOL glider team, and the HF radar team. Special thanks to the many boat captains and mates who made sampling and glider deployments and recoveries possible. </a:t>
            </a:r>
            <a:r>
              <a:rPr lang="x-none" sz="2800" dirty="0">
                <a:latin typeface="+mn-lt"/>
              </a:rPr>
              <a:t>Support of this work was provided by a grant from the New Jersey Research and Monitoring Initiative. </a:t>
            </a:r>
            <a:endParaRPr lang="en-US" sz="2800" dirty="0">
              <a:latin typeface="+mn-lt"/>
            </a:endParaRPr>
          </a:p>
        </p:txBody>
      </p:sp>
      <p:sp>
        <p:nvSpPr>
          <p:cNvPr id="16" name="Text Placeholder 15">
            <a:extLst>
              <a:ext uri="{FF2B5EF4-FFF2-40B4-BE49-F238E27FC236}">
                <a16:creationId xmlns:a16="http://schemas.microsoft.com/office/drawing/2014/main" id="{D7DFA17A-7F91-2D79-7A30-C912A7F54E47}"/>
              </a:ext>
            </a:extLst>
          </p:cNvPr>
          <p:cNvSpPr>
            <a:spLocks noGrp="1"/>
          </p:cNvSpPr>
          <p:nvPr>
            <p:ph type="body" sz="quarter" idx="150"/>
          </p:nvPr>
        </p:nvSpPr>
        <p:spPr>
          <a:xfrm>
            <a:off x="5932593" y="3109627"/>
            <a:ext cx="31998968" cy="646331"/>
          </a:xfrm>
        </p:spPr>
        <p:txBody>
          <a:bodyPr/>
          <a:lstStyle/>
          <a:p>
            <a:r>
              <a:rPr lang="en-US" sz="3600" dirty="0"/>
              <a:t>Center for Ocean Observing Leadership (COOL), Department of Marine and Coastal Sciences, Rutgers University</a:t>
            </a:r>
          </a:p>
        </p:txBody>
      </p:sp>
      <p:sp>
        <p:nvSpPr>
          <p:cNvPr id="17" name="Text Placeholder 16">
            <a:extLst>
              <a:ext uri="{FF2B5EF4-FFF2-40B4-BE49-F238E27FC236}">
                <a16:creationId xmlns:a16="http://schemas.microsoft.com/office/drawing/2014/main" id="{2DB6633B-12D6-1090-9FCC-B048B7569502}"/>
              </a:ext>
            </a:extLst>
          </p:cNvPr>
          <p:cNvSpPr>
            <a:spLocks noGrp="1"/>
          </p:cNvSpPr>
          <p:nvPr>
            <p:ph type="body" sz="quarter" idx="151"/>
          </p:nvPr>
        </p:nvSpPr>
        <p:spPr>
          <a:xfrm>
            <a:off x="5932593" y="2134267"/>
            <a:ext cx="31998968" cy="923330"/>
          </a:xfrm>
        </p:spPr>
        <p:txBody>
          <a:bodyPr/>
          <a:lstStyle/>
          <a:p>
            <a:r>
              <a:rPr lang="en-US" sz="5400" dirty="0"/>
              <a:t>Delphine Mossman, Josh Kohut, Jacquelyn Veatch, Grace Saba</a:t>
            </a:r>
          </a:p>
        </p:txBody>
      </p:sp>
      <p:sp>
        <p:nvSpPr>
          <p:cNvPr id="18" name="Text Placeholder 17">
            <a:extLst>
              <a:ext uri="{FF2B5EF4-FFF2-40B4-BE49-F238E27FC236}">
                <a16:creationId xmlns:a16="http://schemas.microsoft.com/office/drawing/2014/main" id="{69007284-0BF7-5ECF-14DC-6A99C6F30547}"/>
              </a:ext>
            </a:extLst>
          </p:cNvPr>
          <p:cNvSpPr>
            <a:spLocks noGrp="1"/>
          </p:cNvSpPr>
          <p:nvPr>
            <p:ph type="body" sz="quarter" idx="153"/>
          </p:nvPr>
        </p:nvSpPr>
        <p:spPr>
          <a:xfrm>
            <a:off x="5932593" y="191493"/>
            <a:ext cx="31998968" cy="1938992"/>
          </a:xfrm>
        </p:spPr>
        <p:txBody>
          <a:bodyPr/>
          <a:lstStyle/>
          <a:p>
            <a:r>
              <a:rPr lang="en-US" sz="6000" dirty="0"/>
              <a:t>Examining the Seasonal Relationships Between Oceanographic Variables and </a:t>
            </a:r>
            <a:r>
              <a:rPr lang="en-US" sz="6000" dirty="0" err="1"/>
              <a:t>Echosounder</a:t>
            </a:r>
            <a:r>
              <a:rPr lang="en-US" sz="6000" dirty="0"/>
              <a:t>-Derived Zooplankton Abundance Estimates Using an Autonomous Underwater Glider</a:t>
            </a:r>
          </a:p>
        </p:txBody>
      </p:sp>
      <p:sp>
        <p:nvSpPr>
          <p:cNvPr id="26" name="TextBox 25"/>
          <p:cNvSpPr txBox="1"/>
          <p:nvPr/>
        </p:nvSpPr>
        <p:spPr>
          <a:xfrm>
            <a:off x="37007596" y="13424115"/>
            <a:ext cx="6136806" cy="1631216"/>
          </a:xfrm>
          <a:prstGeom prst="rect">
            <a:avLst/>
          </a:prstGeom>
          <a:noFill/>
        </p:spPr>
        <p:txBody>
          <a:bodyPr wrap="square" rtlCol="0">
            <a:spAutoFit/>
          </a:bodyPr>
          <a:lstStyle/>
          <a:p>
            <a:pPr>
              <a:spcBef>
                <a:spcPct val="20000"/>
              </a:spcBef>
            </a:pPr>
            <a:r>
              <a:rPr lang="en-US" sz="2000" dirty="0">
                <a:solidFill>
                  <a:schemeClr val="accent5">
                    <a:lumMod val="50000"/>
                  </a:schemeClr>
                </a:solidFill>
                <a:cs typeface="Times New Roman" panose="02020603050405020304" pitchFamily="18" charset="0"/>
              </a:rPr>
              <a:t>Depth-integrated concentration of small and large copepods over all four seasons </a:t>
            </a:r>
            <a:r>
              <a:rPr lang="en-US" sz="2000" dirty="0" smtClean="0">
                <a:solidFill>
                  <a:schemeClr val="accent5">
                    <a:lumMod val="50000"/>
                  </a:schemeClr>
                </a:solidFill>
                <a:cs typeface="Times New Roman" panose="02020603050405020304" pitchFamily="18" charset="0"/>
              </a:rPr>
              <a:t>analyzed. Red </a:t>
            </a:r>
            <a:r>
              <a:rPr lang="en-US" sz="2000" dirty="0">
                <a:solidFill>
                  <a:schemeClr val="accent5">
                    <a:lumMod val="50000"/>
                  </a:schemeClr>
                </a:solidFill>
                <a:cs typeface="Times New Roman" panose="02020603050405020304" pitchFamily="18" charset="0"/>
              </a:rPr>
              <a:t>shapes indicate wind farm lease areas, and each bubble is the averaged depth-integrated concentration over 20 km of glider track.</a:t>
            </a:r>
          </a:p>
        </p:txBody>
      </p:sp>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27500" t="20370" r="33889" b="14074"/>
          <a:stretch/>
        </p:blipFill>
        <p:spPr>
          <a:xfrm rot="5400000">
            <a:off x="1589011" y="7302130"/>
            <a:ext cx="7093734" cy="9033029"/>
          </a:xfrm>
          <a:prstGeom prst="rect">
            <a:avLst/>
          </a:prstGeom>
        </p:spPr>
      </p:pic>
      <p:sp>
        <p:nvSpPr>
          <p:cNvPr id="29" name="TextBox 28"/>
          <p:cNvSpPr txBox="1"/>
          <p:nvPr/>
        </p:nvSpPr>
        <p:spPr>
          <a:xfrm>
            <a:off x="1100189" y="12087585"/>
            <a:ext cx="3117072" cy="646331"/>
          </a:xfrm>
          <a:prstGeom prst="rect">
            <a:avLst/>
          </a:prstGeom>
          <a:noFill/>
        </p:spPr>
        <p:txBody>
          <a:bodyPr wrap="none" rtlCol="0">
            <a:spAutoFit/>
          </a:bodyPr>
          <a:lstStyle/>
          <a:p>
            <a:r>
              <a:rPr lang="en-US" sz="3600" i="1" dirty="0">
                <a:solidFill>
                  <a:schemeClr val="bg1"/>
                </a:solidFill>
                <a:latin typeface="Times New Roman" panose="02020603050405020304" pitchFamily="18" charset="0"/>
                <a:cs typeface="Times New Roman" panose="02020603050405020304" pitchFamily="18" charset="0"/>
              </a:rPr>
              <a:t>C. </a:t>
            </a:r>
            <a:r>
              <a:rPr lang="en-US" sz="3600" i="1" dirty="0" err="1">
                <a:solidFill>
                  <a:schemeClr val="bg1"/>
                </a:solidFill>
                <a:latin typeface="Times New Roman" panose="02020603050405020304" pitchFamily="18" charset="0"/>
                <a:cs typeface="Times New Roman" panose="02020603050405020304" pitchFamily="18" charset="0"/>
              </a:rPr>
              <a:t>finmarchicus</a:t>
            </a:r>
            <a:endParaRPr lang="en-US" sz="3600" i="1" dirty="0">
              <a:solidFill>
                <a:schemeClr val="bg1"/>
              </a:solidFill>
              <a:latin typeface="Times New Roman" panose="02020603050405020304" pitchFamily="18" charset="0"/>
              <a:cs typeface="Times New Roman" panose="02020603050405020304" pitchFamily="18" charset="0"/>
            </a:endParaRPr>
          </a:p>
        </p:txBody>
      </p:sp>
      <p:sp>
        <p:nvSpPr>
          <p:cNvPr id="31" name="TextBox 30"/>
          <p:cNvSpPr txBox="1"/>
          <p:nvPr/>
        </p:nvSpPr>
        <p:spPr>
          <a:xfrm>
            <a:off x="3871961" y="10085293"/>
            <a:ext cx="4737092" cy="646331"/>
          </a:xfrm>
          <a:prstGeom prst="rect">
            <a:avLst/>
          </a:prstGeom>
          <a:noFill/>
        </p:spPr>
        <p:txBody>
          <a:bodyPr wrap="square" rtlCol="0">
            <a:spAutoFit/>
          </a:bodyPr>
          <a:lstStyle/>
          <a:p>
            <a:r>
              <a:rPr lang="en-US" sz="3600" dirty="0">
                <a:solidFill>
                  <a:schemeClr val="bg1"/>
                </a:solidFill>
                <a:latin typeface="Times New Roman" panose="02020603050405020304" pitchFamily="18" charset="0"/>
                <a:cs typeface="Times New Roman" panose="02020603050405020304" pitchFamily="18" charset="0"/>
              </a:rPr>
              <a:t>Likely </a:t>
            </a:r>
            <a:r>
              <a:rPr lang="en-US" sz="3600" i="1" dirty="0" err="1">
                <a:solidFill>
                  <a:schemeClr val="bg1"/>
                </a:solidFill>
                <a:latin typeface="Times New Roman" panose="02020603050405020304" pitchFamily="18" charset="0"/>
                <a:cs typeface="Times New Roman" panose="02020603050405020304" pitchFamily="18" charset="0"/>
              </a:rPr>
              <a:t>Paracalanus</a:t>
            </a:r>
            <a:r>
              <a:rPr lang="en-US" sz="3600" i="1" dirty="0">
                <a:solidFill>
                  <a:schemeClr val="bg1"/>
                </a:solidFill>
                <a:latin typeface="Times New Roman" panose="02020603050405020304" pitchFamily="18" charset="0"/>
                <a:cs typeface="Times New Roman" panose="02020603050405020304" pitchFamily="18" charset="0"/>
              </a:rPr>
              <a:t> spp.</a:t>
            </a:r>
            <a:endParaRPr lang="en-US" sz="3600" dirty="0">
              <a:solidFill>
                <a:schemeClr val="bg1"/>
              </a:solidFill>
              <a:latin typeface="Times New Roman" panose="02020603050405020304" pitchFamily="18" charset="0"/>
              <a:cs typeface="Times New Roman" panose="02020603050405020304" pitchFamily="18" charset="0"/>
            </a:endParaRPr>
          </a:p>
        </p:txBody>
      </p:sp>
      <p:sp>
        <p:nvSpPr>
          <p:cNvPr id="27" name="Rectangle 26"/>
          <p:cNvSpPr/>
          <p:nvPr/>
        </p:nvSpPr>
        <p:spPr>
          <a:xfrm>
            <a:off x="10982893" y="28289622"/>
            <a:ext cx="21581268" cy="1668149"/>
          </a:xfrm>
          <a:prstGeom prst="rect">
            <a:avLst/>
          </a:prstGeom>
        </p:spPr>
        <p:txBody>
          <a:bodyPr wrap="square">
            <a:spAutoFit/>
          </a:bodyPr>
          <a:lstStyle/>
          <a:p>
            <a:pPr>
              <a:spcBef>
                <a:spcPct val="20000"/>
              </a:spcBef>
            </a:pPr>
            <a:r>
              <a:rPr lang="en-US" sz="3200" b="1" dirty="0">
                <a:solidFill>
                  <a:schemeClr val="accent5">
                    <a:lumMod val="50000"/>
                  </a:schemeClr>
                </a:solidFill>
                <a:cs typeface="Times New Roman" panose="02020603050405020304" pitchFamily="18" charset="0"/>
              </a:rPr>
              <a:t>Linear Model Correlations</a:t>
            </a:r>
          </a:p>
          <a:p>
            <a:pPr marL="457200" indent="-457200">
              <a:spcBef>
                <a:spcPct val="20000"/>
              </a:spcBef>
              <a:buFont typeface="Arial" panose="020B0604020202020204" pitchFamily="34" charset="0"/>
              <a:buChar char="•"/>
            </a:pPr>
            <a:r>
              <a:rPr lang="en-US" sz="3200" dirty="0">
                <a:solidFill>
                  <a:schemeClr val="accent5">
                    <a:lumMod val="50000"/>
                  </a:schemeClr>
                </a:solidFill>
                <a:cs typeface="Times New Roman" panose="02020603050405020304" pitchFamily="18" charset="0"/>
              </a:rPr>
              <a:t>No significant </a:t>
            </a:r>
            <a:r>
              <a:rPr lang="en-US" sz="3200" dirty="0" smtClean="0">
                <a:solidFill>
                  <a:schemeClr val="accent5">
                    <a:lumMod val="50000"/>
                  </a:schemeClr>
                </a:solidFill>
                <a:cs typeface="Times New Roman" panose="02020603050405020304" pitchFamily="18" charset="0"/>
              </a:rPr>
              <a:t>linear correlations </a:t>
            </a:r>
            <a:r>
              <a:rPr lang="en-US" sz="3200" dirty="0">
                <a:solidFill>
                  <a:schemeClr val="accent5">
                    <a:lumMod val="50000"/>
                  </a:schemeClr>
                </a:solidFill>
                <a:cs typeface="Times New Roman" panose="02020603050405020304" pitchFamily="18" charset="0"/>
              </a:rPr>
              <a:t>between log10 depth-integrated large copepod concentrations and any oceanographic variables</a:t>
            </a:r>
          </a:p>
        </p:txBody>
      </p:sp>
      <p:pic>
        <p:nvPicPr>
          <p:cNvPr id="30" name="Picture 29" descr="glider-no-bg.png">
            <a:extLst>
              <a:ext uri="{FF2B5EF4-FFF2-40B4-BE49-F238E27FC236}">
                <a16:creationId xmlns:a16="http://schemas.microsoft.com/office/drawing/2014/main" id="{FC256AFE-FC0F-E35F-B2C8-529AEB309248}"/>
              </a:ext>
            </a:extLst>
          </p:cNvPr>
          <p:cNvPicPr>
            <a:picLocks noChangeAspect="1"/>
          </p:cNvPicPr>
          <p:nvPr/>
        </p:nvPicPr>
        <p:blipFill rotWithShape="1">
          <a:blip r:embed="rId5"/>
          <a:srcRect l="19472" t="27193" r="12399" b="27821"/>
          <a:stretch/>
        </p:blipFill>
        <p:spPr>
          <a:xfrm rot="20429636">
            <a:off x="349507" y="18304436"/>
            <a:ext cx="9324792" cy="4111248"/>
          </a:xfrm>
          <a:prstGeom prst="rect">
            <a:avLst/>
          </a:prstGeom>
        </p:spPr>
      </p:pic>
      <p:sp>
        <p:nvSpPr>
          <p:cNvPr id="49" name="TextBox 48"/>
          <p:cNvSpPr txBox="1"/>
          <p:nvPr/>
        </p:nvSpPr>
        <p:spPr>
          <a:xfrm>
            <a:off x="13626482" y="27428065"/>
            <a:ext cx="15321054" cy="707886"/>
          </a:xfrm>
          <a:prstGeom prst="rect">
            <a:avLst/>
          </a:prstGeom>
          <a:noFill/>
        </p:spPr>
        <p:txBody>
          <a:bodyPr wrap="square" rtlCol="0">
            <a:spAutoFit/>
          </a:bodyPr>
          <a:lstStyle/>
          <a:p>
            <a:pPr>
              <a:spcBef>
                <a:spcPct val="20000"/>
              </a:spcBef>
            </a:pPr>
            <a:r>
              <a:rPr lang="en-US" sz="2000" dirty="0">
                <a:solidFill>
                  <a:schemeClr val="accent5">
                    <a:lumMod val="50000"/>
                  </a:schemeClr>
                </a:solidFill>
                <a:cs typeface="Times New Roman" panose="02020603050405020304" pitchFamily="18" charset="0"/>
              </a:rPr>
              <a:t>Correlation matrices examining the correlations between listed variables </a:t>
            </a:r>
            <a:r>
              <a:rPr lang="en-US" sz="2000" dirty="0" smtClean="0">
                <a:solidFill>
                  <a:schemeClr val="accent5">
                    <a:lumMod val="50000"/>
                  </a:schemeClr>
                </a:solidFill>
                <a:cs typeface="Times New Roman" panose="02020603050405020304" pitchFamily="18" charset="0"/>
              </a:rPr>
              <a:t>in the two deployment seasons with greater zooplankton patchiness observed. </a:t>
            </a:r>
            <a:r>
              <a:rPr lang="en-US" sz="2000" dirty="0">
                <a:solidFill>
                  <a:schemeClr val="accent5">
                    <a:lumMod val="50000"/>
                  </a:schemeClr>
                </a:solidFill>
                <a:cs typeface="Times New Roman" panose="02020603050405020304" pitchFamily="18" charset="0"/>
              </a:rPr>
              <a:t>Displayed values are calculated Pearson correlation coefficient values, and an asterisk means the correlation was significant (p &lt; 0.05).</a:t>
            </a:r>
          </a:p>
        </p:txBody>
      </p:sp>
      <p:sp>
        <p:nvSpPr>
          <p:cNvPr id="50" name="Rectangle 49"/>
          <p:cNvSpPr/>
          <p:nvPr/>
        </p:nvSpPr>
        <p:spPr>
          <a:xfrm>
            <a:off x="10965019" y="29945933"/>
            <a:ext cx="22404740" cy="2751522"/>
          </a:xfrm>
          <a:prstGeom prst="rect">
            <a:avLst/>
          </a:prstGeom>
        </p:spPr>
        <p:txBody>
          <a:bodyPr wrap="square">
            <a:spAutoFit/>
          </a:bodyPr>
          <a:lstStyle/>
          <a:p>
            <a:pPr>
              <a:spcBef>
                <a:spcPct val="20000"/>
              </a:spcBef>
            </a:pPr>
            <a:r>
              <a:rPr lang="en-US" sz="3200" b="1" dirty="0">
                <a:solidFill>
                  <a:schemeClr val="accent5">
                    <a:lumMod val="50000"/>
                  </a:schemeClr>
                </a:solidFill>
                <a:cs typeface="Times New Roman" panose="02020603050405020304" pitchFamily="18" charset="0"/>
              </a:rPr>
              <a:t>Multivariate Correlations</a:t>
            </a:r>
          </a:p>
          <a:p>
            <a:pPr marL="457200" indent="-457200">
              <a:spcBef>
                <a:spcPct val="20000"/>
              </a:spcBef>
              <a:buFont typeface="Arial" panose="020B0604020202020204" pitchFamily="34" charset="0"/>
              <a:buChar char="•"/>
            </a:pPr>
            <a:r>
              <a:rPr lang="en-US" sz="3200" dirty="0">
                <a:solidFill>
                  <a:schemeClr val="accent5">
                    <a:lumMod val="50000"/>
                  </a:schemeClr>
                </a:solidFill>
                <a:cs typeface="Times New Roman" panose="02020603050405020304" pitchFamily="18" charset="0"/>
              </a:rPr>
              <a:t>Fall 2023 had salinity, temperature, chlorophyll-a, pH, and FTLE identified as best parameters for predicting log10 of depth-integrated abundance of large copepods, but p &gt; 0.05</a:t>
            </a:r>
          </a:p>
          <a:p>
            <a:pPr marL="457200" indent="-457200">
              <a:spcBef>
                <a:spcPct val="20000"/>
              </a:spcBef>
              <a:buFont typeface="Arial" panose="020B0604020202020204" pitchFamily="34" charset="0"/>
              <a:buChar char="•"/>
            </a:pPr>
            <a:r>
              <a:rPr lang="en-US" sz="3200" dirty="0">
                <a:solidFill>
                  <a:schemeClr val="accent5">
                    <a:lumMod val="50000"/>
                  </a:schemeClr>
                </a:solidFill>
                <a:cs typeface="Times New Roman" panose="02020603050405020304" pitchFamily="18" charset="0"/>
              </a:rPr>
              <a:t>Winter 2024 had salinity, temperature, chlorophyll-a, and FTLE identified as best parameters for predicting log10 of depth-integrated abundance of large copepods, R</a:t>
            </a:r>
            <a:r>
              <a:rPr lang="en-US" sz="3200" baseline="30000" dirty="0">
                <a:solidFill>
                  <a:schemeClr val="accent5">
                    <a:lumMod val="50000"/>
                  </a:schemeClr>
                </a:solidFill>
                <a:cs typeface="Times New Roman" panose="02020603050405020304" pitchFamily="18" charset="0"/>
              </a:rPr>
              <a:t>2</a:t>
            </a:r>
            <a:r>
              <a:rPr lang="en-US" sz="3200" dirty="0">
                <a:solidFill>
                  <a:schemeClr val="accent5">
                    <a:lumMod val="50000"/>
                  </a:schemeClr>
                </a:solidFill>
                <a:cs typeface="Times New Roman" panose="02020603050405020304" pitchFamily="18" charset="0"/>
              </a:rPr>
              <a:t> of 0.65 (p &lt; 0.05)</a:t>
            </a:r>
          </a:p>
        </p:txBody>
      </p:sp>
      <p:pic>
        <p:nvPicPr>
          <p:cNvPr id="51" name="Picture 50">
            <a:extLst>
              <a:ext uri="{FF2B5EF4-FFF2-40B4-BE49-F238E27FC236}">
                <a16:creationId xmlns:a16="http://schemas.microsoft.com/office/drawing/2014/main" id="{52F42F2F-C2CE-2828-FE7B-F67766F39E0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36483" y="1668877"/>
            <a:ext cx="6870956" cy="1694797"/>
          </a:xfrm>
          <a:prstGeom prst="rect">
            <a:avLst/>
          </a:prstGeom>
        </p:spPr>
      </p:pic>
      <p:pic>
        <p:nvPicPr>
          <p:cNvPr id="52" name="Picture 2" descr="NJDEP| Watershed &amp; Land Management | Requests for Funding">
            <a:extLst>
              <a:ext uri="{FF2B5EF4-FFF2-40B4-BE49-F238E27FC236}">
                <a16:creationId xmlns:a16="http://schemas.microsoft.com/office/drawing/2014/main" id="{15ECDDA2-1078-758D-A7CC-DA4E03CBD410}"/>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6188" b="-1881"/>
          <a:stretch/>
        </p:blipFill>
        <p:spPr bwMode="auto">
          <a:xfrm>
            <a:off x="39959280" y="43255"/>
            <a:ext cx="3420195" cy="3630813"/>
          </a:xfrm>
          <a:prstGeom prst="rect">
            <a:avLst/>
          </a:prstGeom>
          <a:noFill/>
          <a:extLst>
            <a:ext uri="{909E8E84-426E-40DD-AFC4-6F175D3DCCD1}">
              <a14:hiddenFill xmlns:a14="http://schemas.microsoft.com/office/drawing/2010/main">
                <a:solidFill>
                  <a:srgbClr val="FFFFFF"/>
                </a:solidFill>
              </a14:hiddenFill>
            </a:ext>
          </a:extLst>
        </p:spPr>
      </p:pic>
      <p:sp>
        <p:nvSpPr>
          <p:cNvPr id="10" name="Text Placeholder 2">
            <a:extLst>
              <a:ext uri="{FF2B5EF4-FFF2-40B4-BE49-F238E27FC236}">
                <a16:creationId xmlns:a16="http://schemas.microsoft.com/office/drawing/2014/main" id="{1ED6B890-8F5D-FD4D-26E9-825A47413F43}"/>
              </a:ext>
            </a:extLst>
          </p:cNvPr>
          <p:cNvSpPr txBox="1">
            <a:spLocks/>
          </p:cNvSpPr>
          <p:nvPr/>
        </p:nvSpPr>
        <p:spPr>
          <a:xfrm>
            <a:off x="16850689" y="4290207"/>
            <a:ext cx="10048875" cy="800211"/>
          </a:xfrm>
          <a:prstGeom prst="rect">
            <a:avLst/>
          </a:prstGeom>
          <a:noFill/>
        </p:spPr>
        <p:txBody>
          <a:bodyPr lIns="91436" tIns="91436" rIns="91436" bIns="91436" anchor="t" anchorCtr="0">
            <a:spAutoFit/>
          </a:bodyPr>
          <a:lstStyle>
            <a:lvl1pPr marL="0" indent="0" algn="ctr" defTabSz="4388900" rtl="0" eaLnBrk="1" latinLnBrk="0" hangingPunct="1">
              <a:spcBef>
                <a:spcPct val="20000"/>
              </a:spcBef>
              <a:buFont typeface="Arial" pitchFamily="34" charset="0"/>
              <a:buNone/>
              <a:defRPr sz="3700" b="1" u="sng" kern="1200" baseline="0">
                <a:solidFill>
                  <a:schemeClr val="accent5">
                    <a:lumMod val="50000"/>
                  </a:schemeClr>
                </a:solidFill>
                <a:latin typeface="+mn-lt"/>
                <a:ea typeface="+mn-ea"/>
                <a:cs typeface="+mn-cs"/>
              </a:defRPr>
            </a:lvl1pPr>
            <a:lvl2pPr marL="3565982" indent="-1371531" algn="l" defTabSz="4388900" rtl="0" eaLnBrk="1" latinLnBrk="0" hangingPunct="1">
              <a:spcBef>
                <a:spcPct val="20000"/>
              </a:spcBef>
              <a:buFont typeface="Arial" pitchFamily="34" charset="0"/>
              <a:buChar char="–"/>
              <a:defRPr sz="13500" kern="1200">
                <a:solidFill>
                  <a:schemeClr val="tx1"/>
                </a:solidFill>
                <a:latin typeface="+mn-lt"/>
                <a:ea typeface="+mn-ea"/>
                <a:cs typeface="+mn-cs"/>
              </a:defRPr>
            </a:lvl2pPr>
            <a:lvl3pPr marL="5486126" indent="-1097226" algn="l" defTabSz="4388900" rtl="0" eaLnBrk="1" latinLnBrk="0" hangingPunct="1">
              <a:spcBef>
                <a:spcPct val="20000"/>
              </a:spcBef>
              <a:buFont typeface="Arial" pitchFamily="34" charset="0"/>
              <a:buChar char="•"/>
              <a:defRPr sz="11600" kern="1200">
                <a:solidFill>
                  <a:schemeClr val="tx1"/>
                </a:solidFill>
                <a:latin typeface="+mn-lt"/>
                <a:ea typeface="+mn-ea"/>
                <a:cs typeface="+mn-cs"/>
              </a:defRPr>
            </a:lvl3pPr>
            <a:lvl4pPr marL="76805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4pPr>
            <a:lvl5pPr marL="98750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5pPr>
            <a:lvl6pPr marL="120694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6pPr>
            <a:lvl7pPr marL="142639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7pPr>
            <a:lvl8pPr marL="164583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8pPr>
            <a:lvl9pPr marL="1865282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9pPr>
          </a:lstStyle>
          <a:p>
            <a:r>
              <a:rPr lang="en-US" sz="4000" dirty="0"/>
              <a:t>PRELIMINARY RESULTS</a:t>
            </a:r>
          </a:p>
        </p:txBody>
      </p:sp>
      <p:sp>
        <p:nvSpPr>
          <p:cNvPr id="40" name="TextBox 39">
            <a:extLst>
              <a:ext uri="{FF2B5EF4-FFF2-40B4-BE49-F238E27FC236}">
                <a16:creationId xmlns:a16="http://schemas.microsoft.com/office/drawing/2014/main" id="{3920BE69-A4DE-2B00-BD29-6E1B3AAB6BD5}"/>
              </a:ext>
            </a:extLst>
          </p:cNvPr>
          <p:cNvSpPr txBox="1"/>
          <p:nvPr/>
        </p:nvSpPr>
        <p:spPr>
          <a:xfrm>
            <a:off x="17412833" y="25633755"/>
            <a:ext cx="2524590" cy="523220"/>
          </a:xfrm>
          <a:prstGeom prst="rect">
            <a:avLst/>
          </a:prstGeom>
          <a:noFill/>
        </p:spPr>
        <p:txBody>
          <a:bodyPr wrap="square" rtlCol="0">
            <a:spAutoFit/>
          </a:bodyPr>
          <a:lstStyle/>
          <a:p>
            <a:pPr algn="r"/>
            <a:r>
              <a:rPr lang="en-US" sz="2800" b="1" dirty="0">
                <a:cs typeface="Calibri" panose="020F0502020204030204" pitchFamily="34" charset="0"/>
              </a:rPr>
              <a:t>FALL 2023</a:t>
            </a:r>
          </a:p>
        </p:txBody>
      </p:sp>
      <p:sp>
        <p:nvSpPr>
          <p:cNvPr id="41" name="TextBox 40">
            <a:extLst>
              <a:ext uri="{FF2B5EF4-FFF2-40B4-BE49-F238E27FC236}">
                <a16:creationId xmlns:a16="http://schemas.microsoft.com/office/drawing/2014/main" id="{BE0C8E58-4BD0-4C82-1112-331833ED0B25}"/>
              </a:ext>
            </a:extLst>
          </p:cNvPr>
          <p:cNvSpPr txBox="1"/>
          <p:nvPr/>
        </p:nvSpPr>
        <p:spPr>
          <a:xfrm>
            <a:off x="25021892" y="25633755"/>
            <a:ext cx="2524590" cy="523220"/>
          </a:xfrm>
          <a:prstGeom prst="rect">
            <a:avLst/>
          </a:prstGeom>
          <a:noFill/>
        </p:spPr>
        <p:txBody>
          <a:bodyPr wrap="square" rtlCol="0">
            <a:spAutoFit/>
          </a:bodyPr>
          <a:lstStyle/>
          <a:p>
            <a:pPr algn="r"/>
            <a:r>
              <a:rPr lang="en-US" sz="2800" b="1" dirty="0">
                <a:cs typeface="Calibri" panose="020F0502020204030204" pitchFamily="34" charset="0"/>
              </a:rPr>
              <a:t>WINTER 2024</a:t>
            </a:r>
          </a:p>
        </p:txBody>
      </p:sp>
      <p:sp>
        <p:nvSpPr>
          <p:cNvPr id="57" name="Rectangle 56"/>
          <p:cNvSpPr/>
          <p:nvPr/>
        </p:nvSpPr>
        <p:spPr>
          <a:xfrm>
            <a:off x="17678153" y="10851751"/>
            <a:ext cx="198348" cy="48863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4" name="Group 53"/>
          <p:cNvGrpSpPr/>
          <p:nvPr/>
        </p:nvGrpSpPr>
        <p:grpSpPr>
          <a:xfrm>
            <a:off x="10456289" y="5279190"/>
            <a:ext cx="17790171" cy="11180009"/>
            <a:chOff x="10456289" y="5279190"/>
            <a:chExt cx="17790171" cy="11180009"/>
          </a:xfrm>
        </p:grpSpPr>
        <p:sp>
          <p:nvSpPr>
            <p:cNvPr id="60" name="Rectangle 59"/>
            <p:cNvSpPr/>
            <p:nvPr/>
          </p:nvSpPr>
          <p:spPr>
            <a:xfrm>
              <a:off x="10456289" y="5279190"/>
              <a:ext cx="17790171" cy="111800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3" name="Group 52"/>
            <p:cNvGrpSpPr/>
            <p:nvPr/>
          </p:nvGrpSpPr>
          <p:grpSpPr>
            <a:xfrm>
              <a:off x="11018248" y="5513002"/>
              <a:ext cx="16953147" cy="10597658"/>
              <a:chOff x="11018248" y="5513002"/>
              <a:chExt cx="16953147" cy="10597658"/>
            </a:xfrm>
          </p:grpSpPr>
          <p:pic>
            <p:nvPicPr>
              <p:cNvPr id="6" name="Picture 5">
                <a:extLst>
                  <a:ext uri="{FF2B5EF4-FFF2-40B4-BE49-F238E27FC236}">
                    <a16:creationId xmlns:a16="http://schemas.microsoft.com/office/drawing/2014/main" id="{A4C86FFD-0ADD-DE60-55FF-5FC28D3A75B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bwMode="auto">
              <a:xfrm>
                <a:off x="11018248" y="5513002"/>
                <a:ext cx="9421322" cy="5338749"/>
              </a:xfrm>
              <a:prstGeom prst="rect">
                <a:avLst/>
              </a:prstGeom>
              <a:noFill/>
            </p:spPr>
          </p:pic>
          <p:sp>
            <p:nvSpPr>
              <p:cNvPr id="14" name="TextBox 13">
                <a:extLst>
                  <a:ext uri="{FF2B5EF4-FFF2-40B4-BE49-F238E27FC236}">
                    <a16:creationId xmlns:a16="http://schemas.microsoft.com/office/drawing/2014/main" id="{C707D6CE-7C17-D48A-6DDB-09FBC243D222}"/>
                  </a:ext>
                </a:extLst>
              </p:cNvPr>
              <p:cNvSpPr txBox="1"/>
              <p:nvPr/>
            </p:nvSpPr>
            <p:spPr>
              <a:xfrm>
                <a:off x="11705854" y="9679257"/>
                <a:ext cx="3129770" cy="648643"/>
              </a:xfrm>
              <a:prstGeom prst="rect">
                <a:avLst/>
              </a:prstGeom>
              <a:noFill/>
            </p:spPr>
            <p:txBody>
              <a:bodyPr wrap="square" rtlCol="0">
                <a:spAutoFit/>
              </a:bodyPr>
              <a:lstStyle/>
              <a:p>
                <a:r>
                  <a:rPr lang="en-US" sz="2800" b="1" dirty="0">
                    <a:cs typeface="Calibri" panose="020F0502020204030204" pitchFamily="34" charset="0"/>
                  </a:rPr>
                  <a:t>SPRING 2023</a:t>
                </a:r>
              </a:p>
            </p:txBody>
          </p:sp>
          <p:pic>
            <p:nvPicPr>
              <p:cNvPr id="15" name="Picture 14">
                <a:extLst>
                  <a:ext uri="{FF2B5EF4-FFF2-40B4-BE49-F238E27FC236}">
                    <a16:creationId xmlns:a16="http://schemas.microsoft.com/office/drawing/2014/main" id="{6DEB91C1-AAE4-F029-346C-B15400A44739}"/>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r="28132"/>
              <a:stretch/>
            </p:blipFill>
            <p:spPr bwMode="auto">
              <a:xfrm>
                <a:off x="17876501" y="5536014"/>
                <a:ext cx="6720859" cy="5299291"/>
              </a:xfrm>
              <a:prstGeom prst="rect">
                <a:avLst/>
              </a:prstGeom>
              <a:noFill/>
            </p:spPr>
          </p:pic>
          <p:sp>
            <p:nvSpPr>
              <p:cNvPr id="34" name="TextBox 33">
                <a:extLst>
                  <a:ext uri="{FF2B5EF4-FFF2-40B4-BE49-F238E27FC236}">
                    <a16:creationId xmlns:a16="http://schemas.microsoft.com/office/drawing/2014/main" id="{189F6100-865B-AF49-E4A6-3D77487BC2A1}"/>
                  </a:ext>
                </a:extLst>
              </p:cNvPr>
              <p:cNvSpPr txBox="1"/>
              <p:nvPr/>
            </p:nvSpPr>
            <p:spPr>
              <a:xfrm>
                <a:off x="18383127" y="9621867"/>
                <a:ext cx="3129770" cy="648643"/>
              </a:xfrm>
              <a:prstGeom prst="rect">
                <a:avLst/>
              </a:prstGeom>
              <a:noFill/>
            </p:spPr>
            <p:txBody>
              <a:bodyPr wrap="square" rtlCol="0">
                <a:spAutoFit/>
              </a:bodyPr>
              <a:lstStyle/>
              <a:p>
                <a:r>
                  <a:rPr lang="en-US" sz="2800" b="1" dirty="0">
                    <a:cs typeface="Calibri" panose="020F0502020204030204" pitchFamily="34" charset="0"/>
                  </a:rPr>
                  <a:t>FALL 2023</a:t>
                </a:r>
              </a:p>
            </p:txBody>
          </p:sp>
          <p:pic>
            <p:nvPicPr>
              <p:cNvPr id="35" name="Picture 34">
                <a:extLst>
                  <a:ext uri="{FF2B5EF4-FFF2-40B4-BE49-F238E27FC236}">
                    <a16:creationId xmlns:a16="http://schemas.microsoft.com/office/drawing/2014/main" id="{E808EC10-15B5-4061-7E1C-6091315D7F45}"/>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r="28150"/>
              <a:stretch/>
            </p:blipFill>
            <p:spPr bwMode="auto">
              <a:xfrm>
                <a:off x="11040749" y="10726139"/>
                <a:ext cx="6721553" cy="5301124"/>
              </a:xfrm>
              <a:prstGeom prst="rect">
                <a:avLst/>
              </a:prstGeom>
              <a:noFill/>
            </p:spPr>
          </p:pic>
          <p:sp>
            <p:nvSpPr>
              <p:cNvPr id="36" name="TextBox 35">
                <a:extLst>
                  <a:ext uri="{FF2B5EF4-FFF2-40B4-BE49-F238E27FC236}">
                    <a16:creationId xmlns:a16="http://schemas.microsoft.com/office/drawing/2014/main" id="{B5FC5A84-A00D-62B1-608C-1BEDA94A3170}"/>
                  </a:ext>
                </a:extLst>
              </p:cNvPr>
              <p:cNvSpPr txBox="1"/>
              <p:nvPr/>
            </p:nvSpPr>
            <p:spPr>
              <a:xfrm>
                <a:off x="11705854" y="14830896"/>
                <a:ext cx="3129770" cy="648643"/>
              </a:xfrm>
              <a:prstGeom prst="rect">
                <a:avLst/>
              </a:prstGeom>
              <a:noFill/>
            </p:spPr>
            <p:txBody>
              <a:bodyPr wrap="square" rtlCol="0">
                <a:spAutoFit/>
              </a:bodyPr>
              <a:lstStyle/>
              <a:p>
                <a:r>
                  <a:rPr lang="en-US" sz="2800" b="1" dirty="0">
                    <a:cs typeface="Calibri" panose="020F0502020204030204" pitchFamily="34" charset="0"/>
                  </a:rPr>
                  <a:t>WINTER 2024</a:t>
                </a:r>
              </a:p>
            </p:txBody>
          </p:sp>
          <p:pic>
            <p:nvPicPr>
              <p:cNvPr id="46" name="Picture 45"/>
              <p:cNvPicPr>
                <a:picLocks noChangeAspect="1"/>
              </p:cNvPicPr>
              <p:nvPr/>
            </p:nvPicPr>
            <p:blipFill rotWithShape="1">
              <a:blip r:embed="rId11" cstate="print">
                <a:extLst>
                  <a:ext uri="{28A0092B-C50C-407E-A947-70E740481C1C}">
                    <a14:useLocalDpi xmlns:a14="http://schemas.microsoft.com/office/drawing/2010/main" val="0"/>
                  </a:ext>
                </a:extLst>
              </a:blip>
              <a:srcRect r="27913"/>
              <a:stretch/>
            </p:blipFill>
            <p:spPr>
              <a:xfrm>
                <a:off x="17864706" y="10809536"/>
                <a:ext cx="6743680" cy="5301124"/>
              </a:xfrm>
              <a:prstGeom prst="rect">
                <a:avLst/>
              </a:prstGeom>
            </p:spPr>
          </p:pic>
          <p:sp>
            <p:nvSpPr>
              <p:cNvPr id="38" name="TextBox 37">
                <a:extLst>
                  <a:ext uri="{FF2B5EF4-FFF2-40B4-BE49-F238E27FC236}">
                    <a16:creationId xmlns:a16="http://schemas.microsoft.com/office/drawing/2014/main" id="{6AB2744B-0A8F-926C-428C-945EC0BE152F}"/>
                  </a:ext>
                </a:extLst>
              </p:cNvPr>
              <p:cNvSpPr txBox="1"/>
              <p:nvPr/>
            </p:nvSpPr>
            <p:spPr>
              <a:xfrm>
                <a:off x="18551448" y="14894694"/>
                <a:ext cx="3129770" cy="648643"/>
              </a:xfrm>
              <a:prstGeom prst="rect">
                <a:avLst/>
              </a:prstGeom>
              <a:noFill/>
            </p:spPr>
            <p:txBody>
              <a:bodyPr wrap="square" rtlCol="0">
                <a:spAutoFit/>
              </a:bodyPr>
              <a:lstStyle/>
              <a:p>
                <a:r>
                  <a:rPr lang="en-US" sz="2800" b="1" dirty="0">
                    <a:cs typeface="Calibri" panose="020F0502020204030204" pitchFamily="34" charset="0"/>
                  </a:rPr>
                  <a:t>SPRING 2024</a:t>
                </a:r>
              </a:p>
            </p:txBody>
          </p:sp>
          <p:pic>
            <p:nvPicPr>
              <p:cNvPr id="59" name="Picture 58"/>
              <p:cNvPicPr>
                <a:picLocks noChangeAspect="1"/>
              </p:cNvPicPr>
              <p:nvPr/>
            </p:nvPicPr>
            <p:blipFill rotWithShape="1">
              <a:blip r:embed="rId12" cstate="print">
                <a:extLst>
                  <a:ext uri="{28A0092B-C50C-407E-A947-70E740481C1C}">
                    <a14:useLocalDpi xmlns:a14="http://schemas.microsoft.com/office/drawing/2010/main" val="0"/>
                  </a:ext>
                </a:extLst>
              </a:blip>
              <a:srcRect l="71587"/>
              <a:stretch/>
            </p:blipFill>
            <p:spPr>
              <a:xfrm>
                <a:off x="24589492" y="7372798"/>
                <a:ext cx="3381903" cy="6744901"/>
              </a:xfrm>
              <a:prstGeom prst="rect">
                <a:avLst/>
              </a:prstGeom>
            </p:spPr>
          </p:pic>
        </p:grpSp>
      </p:grpSp>
      <p:sp>
        <p:nvSpPr>
          <p:cNvPr id="62" name="TextBox 61"/>
          <p:cNvSpPr txBox="1"/>
          <p:nvPr/>
        </p:nvSpPr>
        <p:spPr>
          <a:xfrm>
            <a:off x="24570287" y="13424115"/>
            <a:ext cx="3169133" cy="2554545"/>
          </a:xfrm>
          <a:prstGeom prst="rect">
            <a:avLst/>
          </a:prstGeom>
          <a:noFill/>
        </p:spPr>
        <p:txBody>
          <a:bodyPr wrap="square" rtlCol="0">
            <a:spAutoFit/>
          </a:bodyPr>
          <a:lstStyle/>
          <a:p>
            <a:pPr>
              <a:spcBef>
                <a:spcPct val="20000"/>
              </a:spcBef>
            </a:pPr>
            <a:r>
              <a:rPr lang="en-US" sz="2000" dirty="0" smtClean="0">
                <a:solidFill>
                  <a:schemeClr val="accent5">
                    <a:lumMod val="50000"/>
                  </a:schemeClr>
                </a:solidFill>
                <a:cs typeface="Times New Roman" panose="02020603050405020304" pitchFamily="18" charset="0"/>
              </a:rPr>
              <a:t>Vertical profiles of small and large copepod concentration over all four seasons analyzed. Each bubble represents the average concentration in an analysis cell 1 m in depth and 0.1 </a:t>
            </a:r>
            <a:r>
              <a:rPr lang="en-US" sz="2000" dirty="0" err="1" smtClean="0">
                <a:solidFill>
                  <a:schemeClr val="accent5">
                    <a:lumMod val="50000"/>
                  </a:schemeClr>
                </a:solidFill>
                <a:cs typeface="Times New Roman" panose="02020603050405020304" pitchFamily="18" charset="0"/>
              </a:rPr>
              <a:t>nau</a:t>
            </a:r>
            <a:r>
              <a:rPr lang="en-US" sz="2000" dirty="0" smtClean="0">
                <a:solidFill>
                  <a:schemeClr val="accent5">
                    <a:lumMod val="50000"/>
                  </a:schemeClr>
                </a:solidFill>
                <a:cs typeface="Times New Roman" panose="02020603050405020304" pitchFamily="18" charset="0"/>
              </a:rPr>
              <a:t>. mi. in length.</a:t>
            </a:r>
            <a:endParaRPr lang="en-US" sz="2000" dirty="0">
              <a:solidFill>
                <a:schemeClr val="accent5">
                  <a:lumMod val="50000"/>
                </a:schemeClr>
              </a:solidFill>
              <a:cs typeface="Times New Roman" panose="02020603050405020304" pitchFamily="18" charset="0"/>
            </a:endParaRPr>
          </a:p>
        </p:txBody>
      </p:sp>
    </p:spTree>
    <p:extLst>
      <p:ext uri="{BB962C8B-B14F-4D97-AF65-F5344CB8AC3E}">
        <p14:creationId xmlns:p14="http://schemas.microsoft.com/office/powerpoint/2010/main" val="235289332"/>
      </p:ext>
    </p:extLst>
  </p:cSld>
  <p:clrMapOvr>
    <a:masterClrMapping/>
  </p:clrMapOvr>
</p:sld>
</file>

<file path=ppt/theme/theme1.xml><?xml version="1.0" encoding="utf-8"?>
<a:theme xmlns:a="http://schemas.openxmlformats.org/drawingml/2006/main" name="36x48-Template-V2b">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sz="2500" dirty="0">
            <a:latin typeface="Times New Roman" panose="02020603050405020304" pitchFamily="18" charset="0"/>
            <a:cs typeface="Times New Roman" panose="02020603050405020304" pitchFamily="18" charset="0"/>
          </a:defRPr>
        </a:defPPr>
      </a:lstStyle>
    </a:txDef>
  </a:objectDefaults>
  <a:extraClrSchemeLst/>
</a:theme>
</file>

<file path=ppt/theme/theme2.xml><?xml version="1.0" encoding="utf-8"?>
<a:theme xmlns:a="http://schemas.openxmlformats.org/drawingml/2006/main" name="Without Quick Guides">
  <a:themeElements>
    <a:clrScheme name="Marquee">
      <a:dk1>
        <a:srgbClr val="000000"/>
      </a:dk1>
      <a:lt1>
        <a:sysClr val="window" lastClr="FFFFFF"/>
      </a:lt1>
      <a:dk2>
        <a:srgbClr val="5E5E5E"/>
      </a:dk2>
      <a:lt2>
        <a:srgbClr val="DDDDDD"/>
      </a:lt2>
      <a:accent1>
        <a:srgbClr val="418AB3"/>
      </a:accent1>
      <a:accent2>
        <a:srgbClr val="A6B727"/>
      </a:accent2>
      <a:accent3>
        <a:srgbClr val="F69200"/>
      </a:accent3>
      <a:accent4>
        <a:srgbClr val="838383"/>
      </a:accent4>
      <a:accent5>
        <a:srgbClr val="FEC306"/>
      </a:accent5>
      <a:accent6>
        <a:srgbClr val="DF5327"/>
      </a:accent6>
      <a:hlink>
        <a:srgbClr val="F59E00"/>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sz="2500" dirty="0">
            <a:latin typeface="Times New Roman" panose="02020603050405020304" pitchFamily="18" charset="0"/>
            <a:cs typeface="Times New Roman" panose="02020603050405020304" pitchFamily="18" charset="0"/>
          </a:defRPr>
        </a:defPPr>
      </a:lstStyle>
    </a:txDef>
  </a:objectDefaults>
  <a:extraClrSchemeLst/>
</a:theme>
</file>

<file path=ppt/theme/theme3.xml><?xml version="1.0" encoding="utf-8"?>
<a:theme xmlns:a="http://schemas.openxmlformats.org/drawingml/2006/main" name="1_Classic 3 Columns">
  <a:themeElements>
    <a:clrScheme name="Marquee">
      <a:dk1>
        <a:srgbClr val="000000"/>
      </a:dk1>
      <a:lt1>
        <a:sysClr val="window" lastClr="FFFFFF"/>
      </a:lt1>
      <a:dk2>
        <a:srgbClr val="5E5E5E"/>
      </a:dk2>
      <a:lt2>
        <a:srgbClr val="DDDDDD"/>
      </a:lt2>
      <a:accent1>
        <a:srgbClr val="418AB3"/>
      </a:accent1>
      <a:accent2>
        <a:srgbClr val="A6B727"/>
      </a:accent2>
      <a:accent3>
        <a:srgbClr val="F69200"/>
      </a:accent3>
      <a:accent4>
        <a:srgbClr val="838383"/>
      </a:accent4>
      <a:accent5>
        <a:srgbClr val="FEC306"/>
      </a:accent5>
      <a:accent6>
        <a:srgbClr val="DF5327"/>
      </a:accent6>
      <a:hlink>
        <a:srgbClr val="F59E00"/>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sz="2500" dirty="0">
            <a:latin typeface="Times New Roman" panose="02020603050405020304" pitchFamily="18" charset="0"/>
            <a:cs typeface="Times New Roman" panose="02020603050405020304" pitchFamily="18" charset="0"/>
          </a:defRPr>
        </a:defPPr>
      </a:lstStyle>
    </a:txDef>
  </a:objectDefaults>
  <a:extraClrSchemeLst/>
</a:theme>
</file>

<file path=ppt/theme/theme4.xml><?xml version="1.0" encoding="utf-8"?>
<a:theme xmlns:a="http://schemas.openxmlformats.org/drawingml/2006/main" name="Classic - Wide Center">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sz="2500" dirty="0">
            <a:latin typeface="Times New Roman" panose="02020603050405020304" pitchFamily="18" charset="0"/>
            <a:cs typeface="Times New Roman" panose="02020603050405020304" pitchFamily="18" charset="0"/>
          </a:defRPr>
        </a:defPPr>
      </a:lstStyle>
    </a:tx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36x48-Template-V2b</Template>
  <TotalTime>2533</TotalTime>
  <Words>729</Words>
  <Application>Microsoft Office PowerPoint</Application>
  <PresentationFormat>Custom</PresentationFormat>
  <Paragraphs>55</Paragraphs>
  <Slides>1</Slides>
  <Notes>0</Notes>
  <HiddenSlides>0</HiddenSlides>
  <MMClips>0</MMClips>
  <ScaleCrop>false</ScaleCrop>
  <HeadingPairs>
    <vt:vector size="6" baseType="variant">
      <vt:variant>
        <vt:lpstr>Fonts Used</vt:lpstr>
      </vt:variant>
      <vt:variant>
        <vt:i4>5</vt:i4>
      </vt:variant>
      <vt:variant>
        <vt:lpstr>Theme</vt:lpstr>
      </vt:variant>
      <vt:variant>
        <vt:i4>4</vt:i4>
      </vt:variant>
      <vt:variant>
        <vt:lpstr>Slide Titles</vt:lpstr>
      </vt:variant>
      <vt:variant>
        <vt:i4>1</vt:i4>
      </vt:variant>
    </vt:vector>
  </HeadingPairs>
  <TitlesOfParts>
    <vt:vector size="10" baseType="lpstr">
      <vt:lpstr>Arial</vt:lpstr>
      <vt:lpstr>Arial Black</vt:lpstr>
      <vt:lpstr>Calibri</vt:lpstr>
      <vt:lpstr>Times New Roman</vt:lpstr>
      <vt:lpstr>Trebuchet MS</vt:lpstr>
      <vt:lpstr>36x48-Template-V2b</vt:lpstr>
      <vt:lpstr>Without Quick Guides</vt:lpstr>
      <vt:lpstr>1_Classic 3 Columns</vt:lpstr>
      <vt:lpstr>Classic - Wide Center</vt:lpstr>
      <vt:lpstr>PowerPoint Presentation</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CanterburyMedia</dc:creator>
  <dc:description>This template is the property of PosterPresentations.com. Call us if you need help with this poster template._x000d_
1-866-649-3004           _x000d_
 (c)PosterPresentations.com</dc:description>
  <cp:lastModifiedBy>Delphine Mossman</cp:lastModifiedBy>
  <cp:revision>298</cp:revision>
  <dcterms:created xsi:type="dcterms:W3CDTF">2012-02-03T19:11:35Z</dcterms:created>
  <dcterms:modified xsi:type="dcterms:W3CDTF">2024-10-24T19:59:19Z</dcterms:modified>
</cp:coreProperties>
</file>